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customXml/itemProps5.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Lst>
  <p:notesMasterIdLst>
    <p:notesMasterId r:id="rId48"/>
  </p:notesMasterIdLst>
  <p:sldIdLst>
    <p:sldId id="256" r:id="rId6"/>
    <p:sldId id="340" r:id="rId7"/>
    <p:sldId id="404" r:id="rId8"/>
    <p:sldId id="342" r:id="rId9"/>
    <p:sldId id="411" r:id="rId10"/>
    <p:sldId id="412" r:id="rId11"/>
    <p:sldId id="413" r:id="rId12"/>
    <p:sldId id="414" r:id="rId13"/>
    <p:sldId id="398" r:id="rId14"/>
    <p:sldId id="343" r:id="rId15"/>
    <p:sldId id="406" r:id="rId16"/>
    <p:sldId id="409" r:id="rId17"/>
    <p:sldId id="410" r:id="rId18"/>
    <p:sldId id="368" r:id="rId19"/>
    <p:sldId id="415" r:id="rId20"/>
    <p:sldId id="399" r:id="rId21"/>
    <p:sldId id="379" r:id="rId22"/>
    <p:sldId id="352" r:id="rId23"/>
    <p:sldId id="407" r:id="rId24"/>
    <p:sldId id="408" r:id="rId25"/>
    <p:sldId id="369" r:id="rId26"/>
    <p:sldId id="370" r:id="rId27"/>
    <p:sldId id="373" r:id="rId28"/>
    <p:sldId id="375" r:id="rId29"/>
    <p:sldId id="376" r:id="rId30"/>
    <p:sldId id="377" r:id="rId31"/>
    <p:sldId id="378" r:id="rId32"/>
    <p:sldId id="380" r:id="rId33"/>
    <p:sldId id="381" r:id="rId34"/>
    <p:sldId id="383" r:id="rId35"/>
    <p:sldId id="384" r:id="rId36"/>
    <p:sldId id="385" r:id="rId37"/>
    <p:sldId id="387" r:id="rId38"/>
    <p:sldId id="388" r:id="rId39"/>
    <p:sldId id="389" r:id="rId40"/>
    <p:sldId id="390" r:id="rId41"/>
    <p:sldId id="391" r:id="rId42"/>
    <p:sldId id="394" r:id="rId43"/>
    <p:sldId id="395" r:id="rId44"/>
    <p:sldId id="344" r:id="rId45"/>
    <p:sldId id="351" r:id="rId46"/>
    <p:sldId id="397" r:id="rId47"/>
  </p:sldIdLst>
  <p:sldSz cx="12192000" cy="6858000"/>
  <p:notesSz cx="6858000" cy="9144000"/>
  <p:defaultTextStyle>
    <a:defPPr>
      <a:defRPr lang="en-US"/>
    </a:defPPr>
    <a:lvl1pPr algn="l" rtl="0" eaLnBrk="0" fontAlgn="base" hangingPunct="0">
      <a:spcBef>
        <a:spcPct val="0"/>
      </a:spcBef>
      <a:spcAft>
        <a:spcPct val="0"/>
      </a:spcAft>
      <a:defRPr kern="1200">
        <a:solidFill>
          <a:schemeClr val="tx1"/>
        </a:solidFill>
        <a:latin typeface="Lato" pitchFamily="34" charset="0"/>
        <a:ea typeface="ＭＳ Ｐゴシック" panose="020B0600070205080204" pitchFamily="34" charset="-128"/>
        <a:cs typeface="+mn-cs"/>
      </a:defRPr>
    </a:lvl1pPr>
    <a:lvl2pPr marL="457200" algn="l" rtl="0" eaLnBrk="0" fontAlgn="base" hangingPunct="0">
      <a:spcBef>
        <a:spcPct val="0"/>
      </a:spcBef>
      <a:spcAft>
        <a:spcPct val="0"/>
      </a:spcAft>
      <a:defRPr kern="1200">
        <a:solidFill>
          <a:schemeClr val="tx1"/>
        </a:solidFill>
        <a:latin typeface="Lato" pitchFamily="34" charset="0"/>
        <a:ea typeface="ＭＳ Ｐゴシック" panose="020B0600070205080204" pitchFamily="34" charset="-128"/>
        <a:cs typeface="+mn-cs"/>
      </a:defRPr>
    </a:lvl2pPr>
    <a:lvl3pPr marL="914400" algn="l" rtl="0" eaLnBrk="0" fontAlgn="base" hangingPunct="0">
      <a:spcBef>
        <a:spcPct val="0"/>
      </a:spcBef>
      <a:spcAft>
        <a:spcPct val="0"/>
      </a:spcAft>
      <a:defRPr kern="1200">
        <a:solidFill>
          <a:schemeClr val="tx1"/>
        </a:solidFill>
        <a:latin typeface="Lato" pitchFamily="34" charset="0"/>
        <a:ea typeface="ＭＳ Ｐゴシック" panose="020B0600070205080204" pitchFamily="34" charset="-128"/>
        <a:cs typeface="+mn-cs"/>
      </a:defRPr>
    </a:lvl3pPr>
    <a:lvl4pPr marL="1371600" algn="l" rtl="0" eaLnBrk="0" fontAlgn="base" hangingPunct="0">
      <a:spcBef>
        <a:spcPct val="0"/>
      </a:spcBef>
      <a:spcAft>
        <a:spcPct val="0"/>
      </a:spcAft>
      <a:defRPr kern="1200">
        <a:solidFill>
          <a:schemeClr val="tx1"/>
        </a:solidFill>
        <a:latin typeface="Lato" pitchFamily="34" charset="0"/>
        <a:ea typeface="ＭＳ Ｐゴシック" panose="020B0600070205080204" pitchFamily="34" charset="-128"/>
        <a:cs typeface="+mn-cs"/>
      </a:defRPr>
    </a:lvl4pPr>
    <a:lvl5pPr marL="1828800" algn="l" rtl="0" eaLnBrk="0" fontAlgn="base" hangingPunct="0">
      <a:spcBef>
        <a:spcPct val="0"/>
      </a:spcBef>
      <a:spcAft>
        <a:spcPct val="0"/>
      </a:spcAft>
      <a:defRPr kern="1200">
        <a:solidFill>
          <a:schemeClr val="tx1"/>
        </a:solidFill>
        <a:latin typeface="Lato" pitchFamily="34" charset="0"/>
        <a:ea typeface="ＭＳ Ｐゴシック" panose="020B0600070205080204" pitchFamily="34" charset="-128"/>
        <a:cs typeface="+mn-cs"/>
      </a:defRPr>
    </a:lvl5pPr>
    <a:lvl6pPr marL="2286000" algn="l" defTabSz="914400" rtl="0" eaLnBrk="1" latinLnBrk="0" hangingPunct="1">
      <a:defRPr kern="1200">
        <a:solidFill>
          <a:schemeClr val="tx1"/>
        </a:solidFill>
        <a:latin typeface="Lato" pitchFamily="34" charset="0"/>
        <a:ea typeface="ＭＳ Ｐゴシック" panose="020B0600070205080204" pitchFamily="34" charset="-128"/>
        <a:cs typeface="+mn-cs"/>
      </a:defRPr>
    </a:lvl6pPr>
    <a:lvl7pPr marL="2743200" algn="l" defTabSz="914400" rtl="0" eaLnBrk="1" latinLnBrk="0" hangingPunct="1">
      <a:defRPr kern="1200">
        <a:solidFill>
          <a:schemeClr val="tx1"/>
        </a:solidFill>
        <a:latin typeface="Lato" pitchFamily="34" charset="0"/>
        <a:ea typeface="ＭＳ Ｐゴシック" panose="020B0600070205080204" pitchFamily="34" charset="-128"/>
        <a:cs typeface="+mn-cs"/>
      </a:defRPr>
    </a:lvl7pPr>
    <a:lvl8pPr marL="3200400" algn="l" defTabSz="914400" rtl="0" eaLnBrk="1" latinLnBrk="0" hangingPunct="1">
      <a:defRPr kern="1200">
        <a:solidFill>
          <a:schemeClr val="tx1"/>
        </a:solidFill>
        <a:latin typeface="Lato" pitchFamily="34" charset="0"/>
        <a:ea typeface="ＭＳ Ｐゴシック" panose="020B0600070205080204" pitchFamily="34" charset="-128"/>
        <a:cs typeface="+mn-cs"/>
      </a:defRPr>
    </a:lvl8pPr>
    <a:lvl9pPr marL="3657600" algn="l" defTabSz="914400" rtl="0" eaLnBrk="1" latinLnBrk="0" hangingPunct="1">
      <a:defRPr kern="1200">
        <a:solidFill>
          <a:schemeClr val="tx1"/>
        </a:solidFill>
        <a:latin typeface="Lato"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300">
          <p15:clr>
            <a:srgbClr val="A4A3A4"/>
          </p15:clr>
        </p15:guide>
        <p15:guide id="2" orient="horz" pos="4042">
          <p15:clr>
            <a:srgbClr val="A4A3A4"/>
          </p15:clr>
        </p15:guide>
        <p15:guide id="3" pos="7265">
          <p15:clr>
            <a:srgbClr val="A4A3A4"/>
          </p15:clr>
        </p15:guide>
        <p15:guide id="4" pos="393">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D694E3DA-A17D-8A1D-0DCE-7E93CD77E48B}" name="Árni Steinar Stefánsson" initials="ÁS" userId="S::arni@sgs.is::3efe226e-260b-44b4-a42e-ea0c39763678"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8CBCC"/>
    <a:srgbClr val="BD001D"/>
    <a:srgbClr val="FFFFFF"/>
    <a:srgbClr val="F7B05B"/>
    <a:srgbClr val="F38F1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741FC3F-8F33-4191-B229-94F9E1437BA5}" v="67" dt="2024-07-04T12:25:16.03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guide orient="horz" pos="300"/>
        <p:guide orient="horz" pos="4042"/>
        <p:guide pos="7265"/>
        <p:guide pos="393"/>
      </p:guideLst>
    </p:cSldViewPr>
  </p:slide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slide" Target="slides/slide34.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slide" Target="slides/slide37.xml"/><Relationship Id="rId47" Type="http://schemas.openxmlformats.org/officeDocument/2006/relationships/slide" Target="slides/slide42.xml"/><Relationship Id="rId50" Type="http://schemas.openxmlformats.org/officeDocument/2006/relationships/viewProps" Target="viewProps.xml"/><Relationship Id="rId55" Type="http://schemas.microsoft.com/office/2018/10/relationships/authors" Target="authors.xml"/><Relationship Id="rId7" Type="http://schemas.openxmlformats.org/officeDocument/2006/relationships/slide" Target="slides/slide2.xml"/><Relationship Id="rId2" Type="http://schemas.openxmlformats.org/officeDocument/2006/relationships/customXml" Target="../customXml/item2.xml"/><Relationship Id="rId16" Type="http://schemas.openxmlformats.org/officeDocument/2006/relationships/slide" Target="slides/slide11.xml"/><Relationship Id="rId29" Type="http://schemas.openxmlformats.org/officeDocument/2006/relationships/slide" Target="slides/slide24.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slide" Target="slides/slide40.xml"/><Relationship Id="rId53" Type="http://schemas.microsoft.com/office/2016/11/relationships/changesInfo" Target="changesInfos/changesInfo1.xml"/><Relationship Id="rId5" Type="http://schemas.openxmlformats.org/officeDocument/2006/relationships/slideMaster" Target="slideMasters/slideMaster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4" Type="http://schemas.openxmlformats.org/officeDocument/2006/relationships/slide" Target="slides/slide39.xml"/><Relationship Id="rId52" Type="http://schemas.openxmlformats.org/officeDocument/2006/relationships/tableStyles" Target="tableStyles.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slide" Target="slides/slide38.xml"/><Relationship Id="rId48" Type="http://schemas.openxmlformats.org/officeDocument/2006/relationships/notesMaster" Target="notesMasters/notesMaster1.xml"/><Relationship Id="rId56" Type="http://schemas.openxmlformats.org/officeDocument/2006/relationships/customXml" Target="../customXml/item5.xml"/><Relationship Id="rId8" Type="http://schemas.openxmlformats.org/officeDocument/2006/relationships/slide" Target="slides/slide3.xml"/><Relationship Id="rId51" Type="http://schemas.openxmlformats.org/officeDocument/2006/relationships/theme" Target="theme/theme1.xml"/><Relationship Id="rId3" Type="http://schemas.openxmlformats.org/officeDocument/2006/relationships/customXml" Target="../customXml/item3.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slide" Target="slides/slide41.xml"/><Relationship Id="rId20" Type="http://schemas.openxmlformats.org/officeDocument/2006/relationships/slide" Target="slides/slide15.xml"/><Relationship Id="rId41" Type="http://schemas.openxmlformats.org/officeDocument/2006/relationships/slide" Target="slides/slide36.xml"/><Relationship Id="rId54"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49"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jörg Bjarnadóttir" userId="6aeb35de-692d-440c-9b8e-3b89c83bbf2b" providerId="ADAL" clId="{1741FC3F-8F33-4191-B229-94F9E1437BA5}"/>
    <pc:docChg chg="undo redo custSel addSld delSld modSld sldOrd">
      <pc:chgData name="Björg Bjarnadóttir" userId="6aeb35de-692d-440c-9b8e-3b89c83bbf2b" providerId="ADAL" clId="{1741FC3F-8F33-4191-B229-94F9E1437BA5}" dt="2024-07-04T12:25:16.037" v="3207"/>
      <pc:docMkLst>
        <pc:docMk/>
      </pc:docMkLst>
      <pc:sldChg chg="modSp mod">
        <pc:chgData name="Björg Bjarnadóttir" userId="6aeb35de-692d-440c-9b8e-3b89c83bbf2b" providerId="ADAL" clId="{1741FC3F-8F33-4191-B229-94F9E1437BA5}" dt="2024-07-03T10:48:27.345" v="36" actId="20577"/>
        <pc:sldMkLst>
          <pc:docMk/>
          <pc:sldMk cId="0" sldId="256"/>
        </pc:sldMkLst>
        <pc:spChg chg="mod">
          <ac:chgData name="Björg Bjarnadóttir" userId="6aeb35de-692d-440c-9b8e-3b89c83bbf2b" providerId="ADAL" clId="{1741FC3F-8F33-4191-B229-94F9E1437BA5}" dt="2024-07-03T10:48:27.345" v="36" actId="20577"/>
          <ac:spMkLst>
            <pc:docMk/>
            <pc:sldMk cId="0" sldId="256"/>
            <ac:spMk id="26626" creationId="{A5C86EE9-0FAE-0C23-FD77-A15CAB49B1C6}"/>
          </ac:spMkLst>
        </pc:spChg>
      </pc:sldChg>
      <pc:sldChg chg="delSp modSp mod modNotesTx">
        <pc:chgData name="Björg Bjarnadóttir" userId="6aeb35de-692d-440c-9b8e-3b89c83bbf2b" providerId="ADAL" clId="{1741FC3F-8F33-4191-B229-94F9E1437BA5}" dt="2024-07-04T09:52:29.746" v="3176" actId="20577"/>
        <pc:sldMkLst>
          <pc:docMk/>
          <pc:sldMk cId="1099978914" sldId="342"/>
        </pc:sldMkLst>
        <pc:spChg chg="del">
          <ac:chgData name="Björg Bjarnadóttir" userId="6aeb35de-692d-440c-9b8e-3b89c83bbf2b" providerId="ADAL" clId="{1741FC3F-8F33-4191-B229-94F9E1437BA5}" dt="2024-07-03T11:06:39.128" v="56" actId="478"/>
          <ac:spMkLst>
            <pc:docMk/>
            <pc:sldMk cId="1099978914" sldId="342"/>
            <ac:spMk id="4" creationId="{5F77E83C-0E1A-9325-3C2C-2BF137133AEF}"/>
          </ac:spMkLst>
        </pc:spChg>
        <pc:spChg chg="mod">
          <ac:chgData name="Björg Bjarnadóttir" userId="6aeb35de-692d-440c-9b8e-3b89c83bbf2b" providerId="ADAL" clId="{1741FC3F-8F33-4191-B229-94F9E1437BA5}" dt="2024-07-04T09:52:29.746" v="3176" actId="20577"/>
          <ac:spMkLst>
            <pc:docMk/>
            <pc:sldMk cId="1099978914" sldId="342"/>
            <ac:spMk id="6" creationId="{C188065A-708B-DFBA-1CE5-7D033998C2E8}"/>
          </ac:spMkLst>
        </pc:spChg>
        <pc:graphicFrameChg chg="del">
          <ac:chgData name="Björg Bjarnadóttir" userId="6aeb35de-692d-440c-9b8e-3b89c83bbf2b" providerId="ADAL" clId="{1741FC3F-8F33-4191-B229-94F9E1437BA5}" dt="2024-07-03T11:06:41.775" v="57" actId="478"/>
          <ac:graphicFrameMkLst>
            <pc:docMk/>
            <pc:sldMk cId="1099978914" sldId="342"/>
            <ac:graphicFrameMk id="3" creationId="{426E1306-1D23-E8D6-3990-E611BFF97CA2}"/>
          </ac:graphicFrameMkLst>
        </pc:graphicFrameChg>
      </pc:sldChg>
      <pc:sldChg chg="modSp mod">
        <pc:chgData name="Björg Bjarnadóttir" userId="6aeb35de-692d-440c-9b8e-3b89c83bbf2b" providerId="ADAL" clId="{1741FC3F-8F33-4191-B229-94F9E1437BA5}" dt="2024-07-04T12:22:56.139" v="3181" actId="113"/>
        <pc:sldMkLst>
          <pc:docMk/>
          <pc:sldMk cId="3841245251" sldId="343"/>
        </pc:sldMkLst>
        <pc:spChg chg="mod">
          <ac:chgData name="Björg Bjarnadóttir" userId="6aeb35de-692d-440c-9b8e-3b89c83bbf2b" providerId="ADAL" clId="{1741FC3F-8F33-4191-B229-94F9E1437BA5}" dt="2024-07-03T20:34:27.666" v="2155" actId="20577"/>
          <ac:spMkLst>
            <pc:docMk/>
            <pc:sldMk cId="3841245251" sldId="343"/>
            <ac:spMk id="9" creationId="{D0257831-B398-1849-B0F8-28FA5D845059}"/>
          </ac:spMkLst>
        </pc:spChg>
        <pc:graphicFrameChg chg="mod modGraphic">
          <ac:chgData name="Björg Bjarnadóttir" userId="6aeb35de-692d-440c-9b8e-3b89c83bbf2b" providerId="ADAL" clId="{1741FC3F-8F33-4191-B229-94F9E1437BA5}" dt="2024-07-04T12:22:56.139" v="3181" actId="113"/>
          <ac:graphicFrameMkLst>
            <pc:docMk/>
            <pc:sldMk cId="3841245251" sldId="343"/>
            <ac:graphicFrameMk id="3" creationId="{0FB94CA7-B7BE-5452-2A0C-BC263041702F}"/>
          </ac:graphicFrameMkLst>
        </pc:graphicFrameChg>
      </pc:sldChg>
      <pc:sldChg chg="modSp mod">
        <pc:chgData name="Björg Bjarnadóttir" userId="6aeb35de-692d-440c-9b8e-3b89c83bbf2b" providerId="ADAL" clId="{1741FC3F-8F33-4191-B229-94F9E1437BA5}" dt="2024-07-03T12:01:37.942" v="883" actId="13926"/>
        <pc:sldMkLst>
          <pc:docMk/>
          <pc:sldMk cId="2924973916" sldId="352"/>
        </pc:sldMkLst>
        <pc:spChg chg="mod">
          <ac:chgData name="Björg Bjarnadóttir" userId="6aeb35de-692d-440c-9b8e-3b89c83bbf2b" providerId="ADAL" clId="{1741FC3F-8F33-4191-B229-94F9E1437BA5}" dt="2024-07-03T12:01:37.942" v="883" actId="13926"/>
          <ac:spMkLst>
            <pc:docMk/>
            <pc:sldMk cId="2924973916" sldId="352"/>
            <ac:spMk id="6" creationId="{3D765B21-EAB1-0D1E-298A-96042244CF29}"/>
          </ac:spMkLst>
        </pc:spChg>
        <pc:spChg chg="mod">
          <ac:chgData name="Björg Bjarnadóttir" userId="6aeb35de-692d-440c-9b8e-3b89c83bbf2b" providerId="ADAL" clId="{1741FC3F-8F33-4191-B229-94F9E1437BA5}" dt="2024-07-03T11:45:17.811" v="649" actId="20577"/>
          <ac:spMkLst>
            <pc:docMk/>
            <pc:sldMk cId="2924973916" sldId="352"/>
            <ac:spMk id="9" creationId="{04E3EDEE-8439-CB3B-1E07-5189D50B3DF7}"/>
          </ac:spMkLst>
        </pc:spChg>
      </pc:sldChg>
      <pc:sldChg chg="modSp mod">
        <pc:chgData name="Björg Bjarnadóttir" userId="6aeb35de-692d-440c-9b8e-3b89c83bbf2b" providerId="ADAL" clId="{1741FC3F-8F33-4191-B229-94F9E1437BA5}" dt="2024-07-04T09:35:50.686" v="2979" actId="5793"/>
        <pc:sldMkLst>
          <pc:docMk/>
          <pc:sldMk cId="3973877152" sldId="368"/>
        </pc:sldMkLst>
        <pc:spChg chg="mod">
          <ac:chgData name="Björg Bjarnadóttir" userId="6aeb35de-692d-440c-9b8e-3b89c83bbf2b" providerId="ADAL" clId="{1741FC3F-8F33-4191-B229-94F9E1437BA5}" dt="2024-07-04T09:35:50.686" v="2979" actId="5793"/>
          <ac:spMkLst>
            <pc:docMk/>
            <pc:sldMk cId="3973877152" sldId="368"/>
            <ac:spMk id="6" creationId="{3D765B21-EAB1-0D1E-298A-96042244CF29}"/>
          </ac:spMkLst>
        </pc:spChg>
        <pc:spChg chg="mod">
          <ac:chgData name="Björg Bjarnadóttir" userId="6aeb35de-692d-440c-9b8e-3b89c83bbf2b" providerId="ADAL" clId="{1741FC3F-8F33-4191-B229-94F9E1437BA5}" dt="2024-07-04T09:35:03.649" v="2967" actId="20577"/>
          <ac:spMkLst>
            <pc:docMk/>
            <pc:sldMk cId="3973877152" sldId="368"/>
            <ac:spMk id="9" creationId="{04E3EDEE-8439-CB3B-1E07-5189D50B3DF7}"/>
          </ac:spMkLst>
        </pc:spChg>
      </pc:sldChg>
      <pc:sldChg chg="modSp mod">
        <pc:chgData name="Björg Bjarnadóttir" userId="6aeb35de-692d-440c-9b8e-3b89c83bbf2b" providerId="ADAL" clId="{1741FC3F-8F33-4191-B229-94F9E1437BA5}" dt="2024-07-03T11:18:50.975" v="280"/>
        <pc:sldMkLst>
          <pc:docMk/>
          <pc:sldMk cId="3124595789" sldId="369"/>
        </pc:sldMkLst>
        <pc:spChg chg="mod">
          <ac:chgData name="Björg Bjarnadóttir" userId="6aeb35de-692d-440c-9b8e-3b89c83bbf2b" providerId="ADAL" clId="{1741FC3F-8F33-4191-B229-94F9E1437BA5}" dt="2024-07-03T11:18:50.975" v="280"/>
          <ac:spMkLst>
            <pc:docMk/>
            <pc:sldMk cId="3124595789" sldId="369"/>
            <ac:spMk id="6" creationId="{3D765B21-EAB1-0D1E-298A-96042244CF29}"/>
          </ac:spMkLst>
        </pc:spChg>
        <pc:spChg chg="mod">
          <ac:chgData name="Björg Bjarnadóttir" userId="6aeb35de-692d-440c-9b8e-3b89c83bbf2b" providerId="ADAL" clId="{1741FC3F-8F33-4191-B229-94F9E1437BA5}" dt="2024-07-03T11:18:13.948" v="275" actId="20577"/>
          <ac:spMkLst>
            <pc:docMk/>
            <pc:sldMk cId="3124595789" sldId="369"/>
            <ac:spMk id="9" creationId="{04E3EDEE-8439-CB3B-1E07-5189D50B3DF7}"/>
          </ac:spMkLst>
        </pc:spChg>
      </pc:sldChg>
      <pc:sldChg chg="modSp mod">
        <pc:chgData name="Björg Bjarnadóttir" userId="6aeb35de-692d-440c-9b8e-3b89c83bbf2b" providerId="ADAL" clId="{1741FC3F-8F33-4191-B229-94F9E1437BA5}" dt="2024-07-03T11:19:18.608" v="285" actId="113"/>
        <pc:sldMkLst>
          <pc:docMk/>
          <pc:sldMk cId="1388578769" sldId="370"/>
        </pc:sldMkLst>
        <pc:spChg chg="mod">
          <ac:chgData name="Björg Bjarnadóttir" userId="6aeb35de-692d-440c-9b8e-3b89c83bbf2b" providerId="ADAL" clId="{1741FC3F-8F33-4191-B229-94F9E1437BA5}" dt="2024-07-03T11:19:18.608" v="285" actId="113"/>
          <ac:spMkLst>
            <pc:docMk/>
            <pc:sldMk cId="1388578769" sldId="370"/>
            <ac:spMk id="6" creationId="{3D765B21-EAB1-0D1E-298A-96042244CF29}"/>
          </ac:spMkLst>
        </pc:spChg>
      </pc:sldChg>
      <pc:sldChg chg="del">
        <pc:chgData name="Björg Bjarnadóttir" userId="6aeb35de-692d-440c-9b8e-3b89c83bbf2b" providerId="ADAL" clId="{1741FC3F-8F33-4191-B229-94F9E1437BA5}" dt="2024-07-03T12:00:02.191" v="847" actId="47"/>
        <pc:sldMkLst>
          <pc:docMk/>
          <pc:sldMk cId="458161728" sldId="371"/>
        </pc:sldMkLst>
      </pc:sldChg>
      <pc:sldChg chg="del">
        <pc:chgData name="Björg Bjarnadóttir" userId="6aeb35de-692d-440c-9b8e-3b89c83bbf2b" providerId="ADAL" clId="{1741FC3F-8F33-4191-B229-94F9E1437BA5}" dt="2024-07-03T12:02:11.956" v="884" actId="47"/>
        <pc:sldMkLst>
          <pc:docMk/>
          <pc:sldMk cId="1226313546" sldId="372"/>
        </pc:sldMkLst>
      </pc:sldChg>
      <pc:sldChg chg="del">
        <pc:chgData name="Björg Bjarnadóttir" userId="6aeb35de-692d-440c-9b8e-3b89c83bbf2b" providerId="ADAL" clId="{1741FC3F-8F33-4191-B229-94F9E1437BA5}" dt="2024-07-03T12:04:51.654" v="885" actId="47"/>
        <pc:sldMkLst>
          <pc:docMk/>
          <pc:sldMk cId="2067453499" sldId="374"/>
        </pc:sldMkLst>
      </pc:sldChg>
      <pc:sldChg chg="modSp mod">
        <pc:chgData name="Björg Bjarnadóttir" userId="6aeb35de-692d-440c-9b8e-3b89c83bbf2b" providerId="ADAL" clId="{1741FC3F-8F33-4191-B229-94F9E1437BA5}" dt="2024-07-03T12:20:18.998" v="963" actId="20577"/>
        <pc:sldMkLst>
          <pc:docMk/>
          <pc:sldMk cId="4096185149" sldId="375"/>
        </pc:sldMkLst>
        <pc:spChg chg="mod">
          <ac:chgData name="Björg Bjarnadóttir" userId="6aeb35de-692d-440c-9b8e-3b89c83bbf2b" providerId="ADAL" clId="{1741FC3F-8F33-4191-B229-94F9E1437BA5}" dt="2024-07-03T12:20:18.998" v="963" actId="20577"/>
          <ac:spMkLst>
            <pc:docMk/>
            <pc:sldMk cId="4096185149" sldId="375"/>
            <ac:spMk id="3" creationId="{D2590645-E39E-A49E-720B-09D664F121FB}"/>
          </ac:spMkLst>
        </pc:spChg>
        <pc:spChg chg="mod">
          <ac:chgData name="Björg Bjarnadóttir" userId="6aeb35de-692d-440c-9b8e-3b89c83bbf2b" providerId="ADAL" clId="{1741FC3F-8F33-4191-B229-94F9E1437BA5}" dt="2024-07-03T12:17:33.016" v="891" actId="1076"/>
          <ac:spMkLst>
            <pc:docMk/>
            <pc:sldMk cId="4096185149" sldId="375"/>
            <ac:spMk id="4" creationId="{D5CB48F8-C98F-E30E-31A6-7E69A5999974}"/>
          </ac:spMkLst>
        </pc:spChg>
      </pc:sldChg>
      <pc:sldChg chg="modSp mod">
        <pc:chgData name="Björg Bjarnadóttir" userId="6aeb35de-692d-440c-9b8e-3b89c83bbf2b" providerId="ADAL" clId="{1741FC3F-8F33-4191-B229-94F9E1437BA5}" dt="2024-07-03T12:32:07.879" v="964" actId="20577"/>
        <pc:sldMkLst>
          <pc:docMk/>
          <pc:sldMk cId="2117461941" sldId="376"/>
        </pc:sldMkLst>
        <pc:spChg chg="mod">
          <ac:chgData name="Björg Bjarnadóttir" userId="6aeb35de-692d-440c-9b8e-3b89c83bbf2b" providerId="ADAL" clId="{1741FC3F-8F33-4191-B229-94F9E1437BA5}" dt="2024-07-03T12:32:07.879" v="964" actId="20577"/>
          <ac:spMkLst>
            <pc:docMk/>
            <pc:sldMk cId="2117461941" sldId="376"/>
            <ac:spMk id="2" creationId="{33BE1C93-464D-4136-F38E-F5E707D732EE}"/>
          </ac:spMkLst>
        </pc:spChg>
      </pc:sldChg>
      <pc:sldChg chg="modSp mod">
        <pc:chgData name="Björg Bjarnadóttir" userId="6aeb35de-692d-440c-9b8e-3b89c83bbf2b" providerId="ADAL" clId="{1741FC3F-8F33-4191-B229-94F9E1437BA5}" dt="2024-07-03T12:32:20.445" v="965" actId="20577"/>
        <pc:sldMkLst>
          <pc:docMk/>
          <pc:sldMk cId="1358149571" sldId="377"/>
        </pc:sldMkLst>
        <pc:spChg chg="mod">
          <ac:chgData name="Björg Bjarnadóttir" userId="6aeb35de-692d-440c-9b8e-3b89c83bbf2b" providerId="ADAL" clId="{1741FC3F-8F33-4191-B229-94F9E1437BA5}" dt="2024-07-03T12:32:20.445" v="965" actId="20577"/>
          <ac:spMkLst>
            <pc:docMk/>
            <pc:sldMk cId="1358149571" sldId="377"/>
            <ac:spMk id="2" creationId="{33BE1C93-464D-4136-F38E-F5E707D732EE}"/>
          </ac:spMkLst>
        </pc:spChg>
      </pc:sldChg>
      <pc:sldChg chg="modSp mod ord">
        <pc:chgData name="Björg Bjarnadóttir" userId="6aeb35de-692d-440c-9b8e-3b89c83bbf2b" providerId="ADAL" clId="{1741FC3F-8F33-4191-B229-94F9E1437BA5}" dt="2024-07-03T11:46:21.640" v="677" actId="20577"/>
        <pc:sldMkLst>
          <pc:docMk/>
          <pc:sldMk cId="1556677970" sldId="379"/>
        </pc:sldMkLst>
        <pc:spChg chg="mod">
          <ac:chgData name="Björg Bjarnadóttir" userId="6aeb35de-692d-440c-9b8e-3b89c83bbf2b" providerId="ADAL" clId="{1741FC3F-8F33-4191-B229-94F9E1437BA5}" dt="2024-07-03T11:45:53.812" v="661" actId="20577"/>
          <ac:spMkLst>
            <pc:docMk/>
            <pc:sldMk cId="1556677970" sldId="379"/>
            <ac:spMk id="2" creationId="{33BE1C93-464D-4136-F38E-F5E707D732EE}"/>
          </ac:spMkLst>
        </pc:spChg>
        <pc:spChg chg="mod">
          <ac:chgData name="Björg Bjarnadóttir" userId="6aeb35de-692d-440c-9b8e-3b89c83bbf2b" providerId="ADAL" clId="{1741FC3F-8F33-4191-B229-94F9E1437BA5}" dt="2024-07-03T11:46:21.640" v="677" actId="20577"/>
          <ac:spMkLst>
            <pc:docMk/>
            <pc:sldMk cId="1556677970" sldId="379"/>
            <ac:spMk id="9" creationId="{04E3EDEE-8439-CB3B-1E07-5189D50B3DF7}"/>
          </ac:spMkLst>
        </pc:spChg>
      </pc:sldChg>
      <pc:sldChg chg="modSp mod ord">
        <pc:chgData name="Björg Bjarnadóttir" userId="6aeb35de-692d-440c-9b8e-3b89c83bbf2b" providerId="ADAL" clId="{1741FC3F-8F33-4191-B229-94F9E1437BA5}" dt="2024-07-03T13:57:49.932" v="966" actId="12"/>
        <pc:sldMkLst>
          <pc:docMk/>
          <pc:sldMk cId="3576070299" sldId="380"/>
        </pc:sldMkLst>
        <pc:spChg chg="mod">
          <ac:chgData name="Björg Bjarnadóttir" userId="6aeb35de-692d-440c-9b8e-3b89c83bbf2b" providerId="ADAL" clId="{1741FC3F-8F33-4191-B229-94F9E1437BA5}" dt="2024-07-03T13:57:49.932" v="966" actId="12"/>
          <ac:spMkLst>
            <pc:docMk/>
            <pc:sldMk cId="3576070299" sldId="380"/>
            <ac:spMk id="2" creationId="{33BE1C93-464D-4136-F38E-F5E707D732EE}"/>
          </ac:spMkLst>
        </pc:spChg>
      </pc:sldChg>
      <pc:sldChg chg="modSp mod">
        <pc:chgData name="Björg Bjarnadóttir" userId="6aeb35de-692d-440c-9b8e-3b89c83bbf2b" providerId="ADAL" clId="{1741FC3F-8F33-4191-B229-94F9E1437BA5}" dt="2024-07-03T13:59:25.144" v="978"/>
        <pc:sldMkLst>
          <pc:docMk/>
          <pc:sldMk cId="888357602" sldId="381"/>
        </pc:sldMkLst>
        <pc:spChg chg="mod">
          <ac:chgData name="Björg Bjarnadóttir" userId="6aeb35de-692d-440c-9b8e-3b89c83bbf2b" providerId="ADAL" clId="{1741FC3F-8F33-4191-B229-94F9E1437BA5}" dt="2024-07-03T13:59:25.144" v="978"/>
          <ac:spMkLst>
            <pc:docMk/>
            <pc:sldMk cId="888357602" sldId="381"/>
            <ac:spMk id="2" creationId="{33BE1C93-464D-4136-F38E-F5E707D732EE}"/>
          </ac:spMkLst>
        </pc:spChg>
      </pc:sldChg>
      <pc:sldChg chg="modSp mod">
        <pc:chgData name="Björg Bjarnadóttir" userId="6aeb35de-692d-440c-9b8e-3b89c83bbf2b" providerId="ADAL" clId="{1741FC3F-8F33-4191-B229-94F9E1437BA5}" dt="2024-07-03T14:05:06.312" v="1078" actId="20577"/>
        <pc:sldMkLst>
          <pc:docMk/>
          <pc:sldMk cId="3739574744" sldId="383"/>
        </pc:sldMkLst>
        <pc:spChg chg="mod">
          <ac:chgData name="Björg Bjarnadóttir" userId="6aeb35de-692d-440c-9b8e-3b89c83bbf2b" providerId="ADAL" clId="{1741FC3F-8F33-4191-B229-94F9E1437BA5}" dt="2024-07-03T14:05:06.312" v="1078" actId="20577"/>
          <ac:spMkLst>
            <pc:docMk/>
            <pc:sldMk cId="3739574744" sldId="383"/>
            <ac:spMk id="2" creationId="{33BE1C93-464D-4136-F38E-F5E707D732EE}"/>
          </ac:spMkLst>
        </pc:spChg>
      </pc:sldChg>
      <pc:sldChg chg="modSp mod modNotesTx">
        <pc:chgData name="Björg Bjarnadóttir" userId="6aeb35de-692d-440c-9b8e-3b89c83bbf2b" providerId="ADAL" clId="{1741FC3F-8F33-4191-B229-94F9E1437BA5}" dt="2024-07-03T14:11:03.374" v="1105" actId="20577"/>
        <pc:sldMkLst>
          <pc:docMk/>
          <pc:sldMk cId="2018264336" sldId="388"/>
        </pc:sldMkLst>
        <pc:spChg chg="mod">
          <ac:chgData name="Björg Bjarnadóttir" userId="6aeb35de-692d-440c-9b8e-3b89c83bbf2b" providerId="ADAL" clId="{1741FC3F-8F33-4191-B229-94F9E1437BA5}" dt="2024-07-03T14:10:54.083" v="1081" actId="20577"/>
          <ac:spMkLst>
            <pc:docMk/>
            <pc:sldMk cId="2018264336" sldId="388"/>
            <ac:spMk id="2" creationId="{33BE1C93-464D-4136-F38E-F5E707D732EE}"/>
          </ac:spMkLst>
        </pc:spChg>
      </pc:sldChg>
      <pc:sldChg chg="modSp mod">
        <pc:chgData name="Björg Bjarnadóttir" userId="6aeb35de-692d-440c-9b8e-3b89c83bbf2b" providerId="ADAL" clId="{1741FC3F-8F33-4191-B229-94F9E1437BA5}" dt="2024-07-03T19:24:29.790" v="2033" actId="113"/>
        <pc:sldMkLst>
          <pc:docMk/>
          <pc:sldMk cId="536639039" sldId="391"/>
        </pc:sldMkLst>
        <pc:spChg chg="mod">
          <ac:chgData name="Björg Bjarnadóttir" userId="6aeb35de-692d-440c-9b8e-3b89c83bbf2b" providerId="ADAL" clId="{1741FC3F-8F33-4191-B229-94F9E1437BA5}" dt="2024-07-03T19:24:29.790" v="2033" actId="113"/>
          <ac:spMkLst>
            <pc:docMk/>
            <pc:sldMk cId="536639039" sldId="391"/>
            <ac:spMk id="2" creationId="{33BE1C93-464D-4136-F38E-F5E707D732EE}"/>
          </ac:spMkLst>
        </pc:spChg>
      </pc:sldChg>
      <pc:sldChg chg="modSp del mod">
        <pc:chgData name="Björg Bjarnadóttir" userId="6aeb35de-692d-440c-9b8e-3b89c83bbf2b" providerId="ADAL" clId="{1741FC3F-8F33-4191-B229-94F9E1437BA5}" dt="2024-07-03T14:20:59.622" v="1210" actId="47"/>
        <pc:sldMkLst>
          <pc:docMk/>
          <pc:sldMk cId="2202872004" sldId="392"/>
        </pc:sldMkLst>
        <pc:spChg chg="mod">
          <ac:chgData name="Björg Bjarnadóttir" userId="6aeb35de-692d-440c-9b8e-3b89c83bbf2b" providerId="ADAL" clId="{1741FC3F-8F33-4191-B229-94F9E1437BA5}" dt="2024-07-03T14:15:19.629" v="1209" actId="20577"/>
          <ac:spMkLst>
            <pc:docMk/>
            <pc:sldMk cId="2202872004" sldId="392"/>
            <ac:spMk id="3" creationId="{7C35091A-481D-0052-954E-A515FE3EFD5D}"/>
          </ac:spMkLst>
        </pc:spChg>
        <pc:spChg chg="mod">
          <ac:chgData name="Björg Bjarnadóttir" userId="6aeb35de-692d-440c-9b8e-3b89c83bbf2b" providerId="ADAL" clId="{1741FC3F-8F33-4191-B229-94F9E1437BA5}" dt="2024-07-03T14:15:04.927" v="1179" actId="20577"/>
          <ac:spMkLst>
            <pc:docMk/>
            <pc:sldMk cId="2202872004" sldId="392"/>
            <ac:spMk id="9" creationId="{04E3EDEE-8439-CB3B-1E07-5189D50B3DF7}"/>
          </ac:spMkLst>
        </pc:spChg>
      </pc:sldChg>
      <pc:sldChg chg="del">
        <pc:chgData name="Björg Bjarnadóttir" userId="6aeb35de-692d-440c-9b8e-3b89c83bbf2b" providerId="ADAL" clId="{1741FC3F-8F33-4191-B229-94F9E1437BA5}" dt="2024-07-03T14:21:04.924" v="1211" actId="47"/>
        <pc:sldMkLst>
          <pc:docMk/>
          <pc:sldMk cId="3140497252" sldId="393"/>
        </pc:sldMkLst>
      </pc:sldChg>
      <pc:sldChg chg="modSp mod">
        <pc:chgData name="Björg Bjarnadóttir" userId="6aeb35de-692d-440c-9b8e-3b89c83bbf2b" providerId="ADAL" clId="{1741FC3F-8F33-4191-B229-94F9E1437BA5}" dt="2024-07-03T19:24:01.807" v="2032" actId="20577"/>
        <pc:sldMkLst>
          <pc:docMk/>
          <pc:sldMk cId="3558903082" sldId="394"/>
        </pc:sldMkLst>
        <pc:spChg chg="mod">
          <ac:chgData name="Björg Bjarnadóttir" userId="6aeb35de-692d-440c-9b8e-3b89c83bbf2b" providerId="ADAL" clId="{1741FC3F-8F33-4191-B229-94F9E1437BA5}" dt="2024-07-03T19:24:01.807" v="2032" actId="20577"/>
          <ac:spMkLst>
            <pc:docMk/>
            <pc:sldMk cId="3558903082" sldId="394"/>
            <ac:spMk id="8" creationId="{05735C2E-CF25-2FD3-D786-23C84E629A4D}"/>
          </ac:spMkLst>
        </pc:spChg>
      </pc:sldChg>
      <pc:sldChg chg="addSp delSp modSp mod modNotesTx">
        <pc:chgData name="Björg Bjarnadóttir" userId="6aeb35de-692d-440c-9b8e-3b89c83bbf2b" providerId="ADAL" clId="{1741FC3F-8F33-4191-B229-94F9E1437BA5}" dt="2024-07-04T12:25:16.037" v="3207"/>
        <pc:sldMkLst>
          <pc:docMk/>
          <pc:sldMk cId="1975049400" sldId="398"/>
        </pc:sldMkLst>
        <pc:spChg chg="add del">
          <ac:chgData name="Björg Bjarnadóttir" userId="6aeb35de-692d-440c-9b8e-3b89c83bbf2b" providerId="ADAL" clId="{1741FC3F-8F33-4191-B229-94F9E1437BA5}" dt="2024-07-03T19:33:39.142" v="2088" actId="22"/>
          <ac:spMkLst>
            <pc:docMk/>
            <pc:sldMk cId="1975049400" sldId="398"/>
            <ac:spMk id="4" creationId="{634BFC3F-6C65-1C22-2D9B-EE9D3F776D3D}"/>
          </ac:spMkLst>
        </pc:spChg>
        <pc:spChg chg="add del">
          <ac:chgData name="Björg Bjarnadóttir" userId="6aeb35de-692d-440c-9b8e-3b89c83bbf2b" providerId="ADAL" clId="{1741FC3F-8F33-4191-B229-94F9E1437BA5}" dt="2024-07-03T19:33:57.994" v="2090" actId="22"/>
          <ac:spMkLst>
            <pc:docMk/>
            <pc:sldMk cId="1975049400" sldId="398"/>
            <ac:spMk id="6" creationId="{958C7F1C-9CC6-7268-E7D6-EE7882DC9EB7}"/>
          </ac:spMkLst>
        </pc:spChg>
        <pc:spChg chg="mod">
          <ac:chgData name="Björg Bjarnadóttir" userId="6aeb35de-692d-440c-9b8e-3b89c83bbf2b" providerId="ADAL" clId="{1741FC3F-8F33-4191-B229-94F9E1437BA5}" dt="2024-07-03T19:53:54.510" v="2140" actId="13926"/>
          <ac:spMkLst>
            <pc:docMk/>
            <pc:sldMk cId="1975049400" sldId="398"/>
            <ac:spMk id="9" creationId="{E20F2AF4-EA67-65B1-94CE-2933F7A48EBE}"/>
          </ac:spMkLst>
        </pc:spChg>
        <pc:graphicFrameChg chg="mod modGraphic">
          <ac:chgData name="Björg Bjarnadóttir" userId="6aeb35de-692d-440c-9b8e-3b89c83bbf2b" providerId="ADAL" clId="{1741FC3F-8F33-4191-B229-94F9E1437BA5}" dt="2024-07-04T12:24:44.253" v="3200" actId="1036"/>
          <ac:graphicFrameMkLst>
            <pc:docMk/>
            <pc:sldMk cId="1975049400" sldId="398"/>
            <ac:graphicFrameMk id="2" creationId="{3F3B3888-B49B-52C1-9B84-96E071764F5F}"/>
          </ac:graphicFrameMkLst>
        </pc:graphicFrameChg>
        <pc:graphicFrameChg chg="mod modGraphic">
          <ac:chgData name="Björg Bjarnadóttir" userId="6aeb35de-692d-440c-9b8e-3b89c83bbf2b" providerId="ADAL" clId="{1741FC3F-8F33-4191-B229-94F9E1437BA5}" dt="2024-07-04T12:25:09.549" v="3206"/>
          <ac:graphicFrameMkLst>
            <pc:docMk/>
            <pc:sldMk cId="1975049400" sldId="398"/>
            <ac:graphicFrameMk id="7" creationId="{43EF4093-4A60-EAFF-642D-D852892FBB99}"/>
          </ac:graphicFrameMkLst>
        </pc:graphicFrameChg>
        <pc:graphicFrameChg chg="mod modGraphic">
          <ac:chgData name="Björg Bjarnadóttir" userId="6aeb35de-692d-440c-9b8e-3b89c83bbf2b" providerId="ADAL" clId="{1741FC3F-8F33-4191-B229-94F9E1437BA5}" dt="2024-07-04T12:25:16.037" v="3207"/>
          <ac:graphicFrameMkLst>
            <pc:docMk/>
            <pc:sldMk cId="1975049400" sldId="398"/>
            <ac:graphicFrameMk id="8" creationId="{63EFF03E-4105-2941-4977-274C0576DC1B}"/>
          </ac:graphicFrameMkLst>
        </pc:graphicFrameChg>
      </pc:sldChg>
      <pc:sldChg chg="modSp mod">
        <pc:chgData name="Björg Bjarnadóttir" userId="6aeb35de-692d-440c-9b8e-3b89c83bbf2b" providerId="ADAL" clId="{1741FC3F-8F33-4191-B229-94F9E1437BA5}" dt="2024-07-03T11:29:53.978" v="352" actId="20577"/>
        <pc:sldMkLst>
          <pc:docMk/>
          <pc:sldMk cId="1115882155" sldId="399"/>
        </pc:sldMkLst>
        <pc:spChg chg="mod">
          <ac:chgData name="Björg Bjarnadóttir" userId="6aeb35de-692d-440c-9b8e-3b89c83bbf2b" providerId="ADAL" clId="{1741FC3F-8F33-4191-B229-94F9E1437BA5}" dt="2024-07-03T11:29:53.978" v="352" actId="20577"/>
          <ac:spMkLst>
            <pc:docMk/>
            <pc:sldMk cId="1115882155" sldId="399"/>
            <ac:spMk id="6" creationId="{3D765B21-EAB1-0D1E-298A-96042244CF29}"/>
          </ac:spMkLst>
        </pc:spChg>
      </pc:sldChg>
      <pc:sldChg chg="del modNotesTx">
        <pc:chgData name="Björg Bjarnadóttir" userId="6aeb35de-692d-440c-9b8e-3b89c83bbf2b" providerId="ADAL" clId="{1741FC3F-8F33-4191-B229-94F9E1437BA5}" dt="2024-07-03T10:49:40.055" v="45" actId="47"/>
        <pc:sldMkLst>
          <pc:docMk/>
          <pc:sldMk cId="1121956011" sldId="401"/>
        </pc:sldMkLst>
      </pc:sldChg>
      <pc:sldChg chg="del">
        <pc:chgData name="Björg Bjarnadóttir" userId="6aeb35de-692d-440c-9b8e-3b89c83bbf2b" providerId="ADAL" clId="{1741FC3F-8F33-4191-B229-94F9E1437BA5}" dt="2024-07-03T10:49:41.192" v="46" actId="47"/>
        <pc:sldMkLst>
          <pc:docMk/>
          <pc:sldMk cId="2097143646" sldId="402"/>
        </pc:sldMkLst>
      </pc:sldChg>
      <pc:sldChg chg="del">
        <pc:chgData name="Björg Bjarnadóttir" userId="6aeb35de-692d-440c-9b8e-3b89c83bbf2b" providerId="ADAL" clId="{1741FC3F-8F33-4191-B229-94F9E1437BA5}" dt="2024-07-03T10:49:42.068" v="47" actId="47"/>
        <pc:sldMkLst>
          <pc:docMk/>
          <pc:sldMk cId="2200672704" sldId="403"/>
        </pc:sldMkLst>
      </pc:sldChg>
      <pc:sldChg chg="modSp mod">
        <pc:chgData name="Björg Bjarnadóttir" userId="6aeb35de-692d-440c-9b8e-3b89c83bbf2b" providerId="ADAL" clId="{1741FC3F-8F33-4191-B229-94F9E1437BA5}" dt="2024-07-04T09:39:30.704" v="2982" actId="113"/>
        <pc:sldMkLst>
          <pc:docMk/>
          <pc:sldMk cId="3033116726" sldId="404"/>
        </pc:sldMkLst>
        <pc:spChg chg="mod">
          <ac:chgData name="Björg Bjarnadóttir" userId="6aeb35de-692d-440c-9b8e-3b89c83bbf2b" providerId="ADAL" clId="{1741FC3F-8F33-4191-B229-94F9E1437BA5}" dt="2024-07-04T09:39:30.704" v="2982" actId="113"/>
          <ac:spMkLst>
            <pc:docMk/>
            <pc:sldMk cId="3033116726" sldId="404"/>
            <ac:spMk id="6" creationId="{C510EEC3-0EDF-DAF1-C867-9CC45D7D0B9B}"/>
          </ac:spMkLst>
        </pc:spChg>
      </pc:sldChg>
      <pc:sldChg chg="modSp add del mod">
        <pc:chgData name="Björg Bjarnadóttir" userId="6aeb35de-692d-440c-9b8e-3b89c83bbf2b" providerId="ADAL" clId="{1741FC3F-8F33-4191-B229-94F9E1437BA5}" dt="2024-07-04T09:52:57.308" v="3177" actId="47"/>
        <pc:sldMkLst>
          <pc:docMk/>
          <pc:sldMk cId="4155816200" sldId="405"/>
        </pc:sldMkLst>
        <pc:spChg chg="mod">
          <ac:chgData name="Björg Bjarnadóttir" userId="6aeb35de-692d-440c-9b8e-3b89c83bbf2b" providerId="ADAL" clId="{1741FC3F-8F33-4191-B229-94F9E1437BA5}" dt="2024-07-03T11:29:19.533" v="349" actId="13926"/>
          <ac:spMkLst>
            <pc:docMk/>
            <pc:sldMk cId="4155816200" sldId="405"/>
            <ac:spMk id="9" creationId="{D0257831-B398-1849-B0F8-28FA5D845059}"/>
          </ac:spMkLst>
        </pc:spChg>
        <pc:graphicFrameChg chg="mod modGraphic">
          <ac:chgData name="Björg Bjarnadóttir" userId="6aeb35de-692d-440c-9b8e-3b89c83bbf2b" providerId="ADAL" clId="{1741FC3F-8F33-4191-B229-94F9E1437BA5}" dt="2024-07-04T09:47:56.063" v="3117" actId="20577"/>
          <ac:graphicFrameMkLst>
            <pc:docMk/>
            <pc:sldMk cId="4155816200" sldId="405"/>
            <ac:graphicFrameMk id="3" creationId="{0FB94CA7-B7BE-5452-2A0C-BC263041702F}"/>
          </ac:graphicFrameMkLst>
        </pc:graphicFrameChg>
        <pc:graphicFrameChg chg="modGraphic">
          <ac:chgData name="Björg Bjarnadóttir" userId="6aeb35de-692d-440c-9b8e-3b89c83bbf2b" providerId="ADAL" clId="{1741FC3F-8F33-4191-B229-94F9E1437BA5}" dt="2024-07-04T09:48:29.583" v="3122" actId="20577"/>
          <ac:graphicFrameMkLst>
            <pc:docMk/>
            <pc:sldMk cId="4155816200" sldId="405"/>
            <ac:graphicFrameMk id="4" creationId="{54C861E7-3366-F2A4-178F-6326472E01F8}"/>
          </ac:graphicFrameMkLst>
        </pc:graphicFrameChg>
      </pc:sldChg>
      <pc:sldChg chg="modSp mod">
        <pc:chgData name="Björg Bjarnadóttir" userId="6aeb35de-692d-440c-9b8e-3b89c83bbf2b" providerId="ADAL" clId="{1741FC3F-8F33-4191-B229-94F9E1437BA5}" dt="2024-07-03T11:14:28.513" v="257" actId="20577"/>
        <pc:sldMkLst>
          <pc:docMk/>
          <pc:sldMk cId="2687714117" sldId="406"/>
        </pc:sldMkLst>
        <pc:graphicFrameChg chg="modGraphic">
          <ac:chgData name="Björg Bjarnadóttir" userId="6aeb35de-692d-440c-9b8e-3b89c83bbf2b" providerId="ADAL" clId="{1741FC3F-8F33-4191-B229-94F9E1437BA5}" dt="2024-07-03T11:14:28.513" v="257" actId="20577"/>
          <ac:graphicFrameMkLst>
            <pc:docMk/>
            <pc:sldMk cId="2687714117" sldId="406"/>
            <ac:graphicFrameMk id="3" creationId="{0FB94CA7-B7BE-5452-2A0C-BC263041702F}"/>
          </ac:graphicFrameMkLst>
        </pc:graphicFrameChg>
      </pc:sldChg>
      <pc:sldChg chg="modSp add mod">
        <pc:chgData name="Björg Bjarnadóttir" userId="6aeb35de-692d-440c-9b8e-3b89c83bbf2b" providerId="ADAL" clId="{1741FC3F-8F33-4191-B229-94F9E1437BA5}" dt="2024-07-03T12:05:17.944" v="887" actId="113"/>
        <pc:sldMkLst>
          <pc:docMk/>
          <pc:sldMk cId="483414163" sldId="407"/>
        </pc:sldMkLst>
        <pc:spChg chg="mod">
          <ac:chgData name="Björg Bjarnadóttir" userId="6aeb35de-692d-440c-9b8e-3b89c83bbf2b" providerId="ADAL" clId="{1741FC3F-8F33-4191-B229-94F9E1437BA5}" dt="2024-07-03T12:05:17.944" v="887" actId="113"/>
          <ac:spMkLst>
            <pc:docMk/>
            <pc:sldMk cId="483414163" sldId="407"/>
            <ac:spMk id="6" creationId="{3D765B21-EAB1-0D1E-298A-96042244CF29}"/>
          </ac:spMkLst>
        </pc:spChg>
      </pc:sldChg>
      <pc:sldChg chg="modSp add mod">
        <pc:chgData name="Björg Bjarnadóttir" userId="6aeb35de-692d-440c-9b8e-3b89c83bbf2b" providerId="ADAL" clId="{1741FC3F-8F33-4191-B229-94F9E1437BA5}" dt="2024-07-03T12:05:14.728" v="886" actId="113"/>
        <pc:sldMkLst>
          <pc:docMk/>
          <pc:sldMk cId="1347757421" sldId="408"/>
        </pc:sldMkLst>
        <pc:spChg chg="mod">
          <ac:chgData name="Björg Bjarnadóttir" userId="6aeb35de-692d-440c-9b8e-3b89c83bbf2b" providerId="ADAL" clId="{1741FC3F-8F33-4191-B229-94F9E1437BA5}" dt="2024-07-03T12:05:14.728" v="886" actId="113"/>
          <ac:spMkLst>
            <pc:docMk/>
            <pc:sldMk cId="1347757421" sldId="408"/>
            <ac:spMk id="6" creationId="{3D765B21-EAB1-0D1E-298A-96042244CF29}"/>
          </ac:spMkLst>
        </pc:spChg>
      </pc:sldChg>
      <pc:sldChg chg="add del">
        <pc:chgData name="Björg Bjarnadóttir" userId="6aeb35de-692d-440c-9b8e-3b89c83bbf2b" providerId="ADAL" clId="{1741FC3F-8F33-4191-B229-94F9E1437BA5}" dt="2024-07-03T11:54:20.359" v="772" actId="2890"/>
        <pc:sldMkLst>
          <pc:docMk/>
          <pc:sldMk cId="2869155079" sldId="408"/>
        </pc:sldMkLst>
      </pc:sldChg>
      <pc:sldChg chg="addSp delSp modSp add mod ord">
        <pc:chgData name="Björg Bjarnadóttir" userId="6aeb35de-692d-440c-9b8e-3b89c83bbf2b" providerId="ADAL" clId="{1741FC3F-8F33-4191-B229-94F9E1437BA5}" dt="2024-07-03T14:49:09.785" v="1780" actId="1076"/>
        <pc:sldMkLst>
          <pc:docMk/>
          <pc:sldMk cId="3374837310" sldId="409"/>
        </pc:sldMkLst>
        <pc:spChg chg="add del mod">
          <ac:chgData name="Björg Bjarnadóttir" userId="6aeb35de-692d-440c-9b8e-3b89c83bbf2b" providerId="ADAL" clId="{1741FC3F-8F33-4191-B229-94F9E1437BA5}" dt="2024-07-03T14:28:05.662" v="1316" actId="478"/>
          <ac:spMkLst>
            <pc:docMk/>
            <pc:sldMk cId="3374837310" sldId="409"/>
            <ac:spMk id="3" creationId="{59592135-C3F1-6BEB-B669-8A37BB7BF49B}"/>
          </ac:spMkLst>
        </pc:spChg>
        <pc:spChg chg="add mod">
          <ac:chgData name="Björg Bjarnadóttir" userId="6aeb35de-692d-440c-9b8e-3b89c83bbf2b" providerId="ADAL" clId="{1741FC3F-8F33-4191-B229-94F9E1437BA5}" dt="2024-07-03T14:44:43.235" v="1773" actId="20577"/>
          <ac:spMkLst>
            <pc:docMk/>
            <pc:sldMk cId="3374837310" sldId="409"/>
            <ac:spMk id="4" creationId="{96C14600-6F85-B346-719F-8FBE19D8919A}"/>
          </ac:spMkLst>
        </pc:spChg>
        <pc:spChg chg="del mod">
          <ac:chgData name="Björg Bjarnadóttir" userId="6aeb35de-692d-440c-9b8e-3b89c83bbf2b" providerId="ADAL" clId="{1741FC3F-8F33-4191-B229-94F9E1437BA5}" dt="2024-07-03T14:27:43.257" v="1309"/>
          <ac:spMkLst>
            <pc:docMk/>
            <pc:sldMk cId="3374837310" sldId="409"/>
            <ac:spMk id="6" creationId="{C188065A-708B-DFBA-1CE5-7D033998C2E8}"/>
          </ac:spMkLst>
        </pc:spChg>
        <pc:spChg chg="del mod">
          <ac:chgData name="Björg Bjarnadóttir" userId="6aeb35de-692d-440c-9b8e-3b89c83bbf2b" providerId="ADAL" clId="{1741FC3F-8F33-4191-B229-94F9E1437BA5}" dt="2024-07-03T14:28:01.406" v="1314" actId="478"/>
          <ac:spMkLst>
            <pc:docMk/>
            <pc:sldMk cId="3374837310" sldId="409"/>
            <ac:spMk id="9" creationId="{E20F2AF4-EA67-65B1-94CE-2933F7A48EBE}"/>
          </ac:spMkLst>
        </pc:spChg>
        <pc:picChg chg="add mod">
          <ac:chgData name="Björg Bjarnadóttir" userId="6aeb35de-692d-440c-9b8e-3b89c83bbf2b" providerId="ADAL" clId="{1741FC3F-8F33-4191-B229-94F9E1437BA5}" dt="2024-07-03T14:49:09.785" v="1780" actId="1076"/>
          <ac:picMkLst>
            <pc:docMk/>
            <pc:sldMk cId="3374837310" sldId="409"/>
            <ac:picMk id="2" creationId="{9DC40047-0F95-D239-EB3A-9B9A7697EC3E}"/>
          </ac:picMkLst>
        </pc:picChg>
      </pc:sldChg>
      <pc:sldChg chg="addSp delSp modSp add mod">
        <pc:chgData name="Björg Bjarnadóttir" userId="6aeb35de-692d-440c-9b8e-3b89c83bbf2b" providerId="ADAL" clId="{1741FC3F-8F33-4191-B229-94F9E1437BA5}" dt="2024-07-03T20:41:47.179" v="2203" actId="13926"/>
        <pc:sldMkLst>
          <pc:docMk/>
          <pc:sldMk cId="2402647978" sldId="410"/>
        </pc:sldMkLst>
        <pc:spChg chg="add mod">
          <ac:chgData name="Björg Bjarnadóttir" userId="6aeb35de-692d-440c-9b8e-3b89c83bbf2b" providerId="ADAL" clId="{1741FC3F-8F33-4191-B229-94F9E1437BA5}" dt="2024-07-03T14:43:54.893" v="1736" actId="1076"/>
          <ac:spMkLst>
            <pc:docMk/>
            <pc:sldMk cId="2402647978" sldId="410"/>
            <ac:spMk id="5" creationId="{45EA7826-FB8F-6E21-B6AB-6DFDFB9B4360}"/>
          </ac:spMkLst>
        </pc:spChg>
        <pc:spChg chg="add mod">
          <ac:chgData name="Björg Bjarnadóttir" userId="6aeb35de-692d-440c-9b8e-3b89c83bbf2b" providerId="ADAL" clId="{1741FC3F-8F33-4191-B229-94F9E1437BA5}" dt="2024-07-03T20:41:47.179" v="2203" actId="13926"/>
          <ac:spMkLst>
            <pc:docMk/>
            <pc:sldMk cId="2402647978" sldId="410"/>
            <ac:spMk id="6" creationId="{70B97DD5-E0AB-DFF2-3A90-E47646E603B2}"/>
          </ac:spMkLst>
        </pc:spChg>
        <pc:picChg chg="del">
          <ac:chgData name="Björg Bjarnadóttir" userId="6aeb35de-692d-440c-9b8e-3b89c83bbf2b" providerId="ADAL" clId="{1741FC3F-8F33-4191-B229-94F9E1437BA5}" dt="2024-07-03T14:28:37.598" v="1321" actId="478"/>
          <ac:picMkLst>
            <pc:docMk/>
            <pc:sldMk cId="2402647978" sldId="410"/>
            <ac:picMk id="2" creationId="{9DC40047-0F95-D239-EB3A-9B9A7697EC3E}"/>
          </ac:picMkLst>
        </pc:picChg>
        <pc:picChg chg="add mod">
          <ac:chgData name="Björg Bjarnadóttir" userId="6aeb35de-692d-440c-9b8e-3b89c83bbf2b" providerId="ADAL" clId="{1741FC3F-8F33-4191-B229-94F9E1437BA5}" dt="2024-07-03T14:29:37.111" v="1329" actId="1076"/>
          <ac:picMkLst>
            <pc:docMk/>
            <pc:sldMk cId="2402647978" sldId="410"/>
            <ac:picMk id="3" creationId="{3F4344E8-DA50-04E9-F69F-0506248B7167}"/>
          </ac:picMkLst>
        </pc:picChg>
        <pc:picChg chg="add mod">
          <ac:chgData name="Björg Bjarnadóttir" userId="6aeb35de-692d-440c-9b8e-3b89c83bbf2b" providerId="ADAL" clId="{1741FC3F-8F33-4191-B229-94F9E1437BA5}" dt="2024-07-03T14:29:38.940" v="1330" actId="1076"/>
          <ac:picMkLst>
            <pc:docMk/>
            <pc:sldMk cId="2402647978" sldId="410"/>
            <ac:picMk id="4" creationId="{D96A2A33-29A8-9F40-FAAC-178241E4114C}"/>
          </ac:picMkLst>
        </pc:picChg>
        <pc:cxnChg chg="add">
          <ac:chgData name="Björg Bjarnadóttir" userId="6aeb35de-692d-440c-9b8e-3b89c83bbf2b" providerId="ADAL" clId="{1741FC3F-8F33-4191-B229-94F9E1437BA5}" dt="2024-07-03T14:43:31.234" v="1734" actId="11529"/>
          <ac:cxnSpMkLst>
            <pc:docMk/>
            <pc:sldMk cId="2402647978" sldId="410"/>
            <ac:cxnSpMk id="8" creationId="{238AF8D0-CE1B-5E97-F98A-780449DC6AE3}"/>
          </ac:cxnSpMkLst>
        </pc:cxnChg>
      </pc:sldChg>
      <pc:sldChg chg="addSp delSp modSp add mod">
        <pc:chgData name="Björg Bjarnadóttir" userId="6aeb35de-692d-440c-9b8e-3b89c83bbf2b" providerId="ADAL" clId="{1741FC3F-8F33-4191-B229-94F9E1437BA5}" dt="2024-07-03T15:10:06.336" v="1913" actId="20577"/>
        <pc:sldMkLst>
          <pc:docMk/>
          <pc:sldMk cId="2607273346" sldId="411"/>
        </pc:sldMkLst>
        <pc:spChg chg="del mod">
          <ac:chgData name="Björg Bjarnadóttir" userId="6aeb35de-692d-440c-9b8e-3b89c83bbf2b" providerId="ADAL" clId="{1741FC3F-8F33-4191-B229-94F9E1437BA5}" dt="2024-07-03T15:03:15.193" v="1820"/>
          <ac:spMkLst>
            <pc:docMk/>
            <pc:sldMk cId="2607273346" sldId="411"/>
            <ac:spMk id="6" creationId="{C188065A-708B-DFBA-1CE5-7D033998C2E8}"/>
          </ac:spMkLst>
        </pc:spChg>
        <pc:spChg chg="mod">
          <ac:chgData name="Björg Bjarnadóttir" userId="6aeb35de-692d-440c-9b8e-3b89c83bbf2b" providerId="ADAL" clId="{1741FC3F-8F33-4191-B229-94F9E1437BA5}" dt="2024-07-03T15:05:48.114" v="1848" actId="20577"/>
          <ac:spMkLst>
            <pc:docMk/>
            <pc:sldMk cId="2607273346" sldId="411"/>
            <ac:spMk id="9" creationId="{E20F2AF4-EA67-65B1-94CE-2933F7A48EBE}"/>
          </ac:spMkLst>
        </pc:spChg>
        <pc:graphicFrameChg chg="add mod modGraphic">
          <ac:chgData name="Björg Bjarnadóttir" userId="6aeb35de-692d-440c-9b8e-3b89c83bbf2b" providerId="ADAL" clId="{1741FC3F-8F33-4191-B229-94F9E1437BA5}" dt="2024-07-03T15:08:32.082" v="1873" actId="14100"/>
          <ac:graphicFrameMkLst>
            <pc:docMk/>
            <pc:sldMk cId="2607273346" sldId="411"/>
            <ac:graphicFrameMk id="2" creationId="{F4DA2A07-453B-8295-EFF6-BB7F79C59326}"/>
          </ac:graphicFrameMkLst>
        </pc:graphicFrameChg>
        <pc:graphicFrameChg chg="add mod modGraphic">
          <ac:chgData name="Björg Bjarnadóttir" userId="6aeb35de-692d-440c-9b8e-3b89c83bbf2b" providerId="ADAL" clId="{1741FC3F-8F33-4191-B229-94F9E1437BA5}" dt="2024-07-03T15:10:06.336" v="1913" actId="20577"/>
          <ac:graphicFrameMkLst>
            <pc:docMk/>
            <pc:sldMk cId="2607273346" sldId="411"/>
            <ac:graphicFrameMk id="3" creationId="{C68C34DA-2793-EFF3-91DF-88259D36CAC2}"/>
          </ac:graphicFrameMkLst>
        </pc:graphicFrameChg>
      </pc:sldChg>
      <pc:sldChg chg="modSp add mod">
        <pc:chgData name="Björg Bjarnadóttir" userId="6aeb35de-692d-440c-9b8e-3b89c83bbf2b" providerId="ADAL" clId="{1741FC3F-8F33-4191-B229-94F9E1437BA5}" dt="2024-07-03T15:09:59.005" v="1906" actId="20577"/>
        <pc:sldMkLst>
          <pc:docMk/>
          <pc:sldMk cId="1561961957" sldId="412"/>
        </pc:sldMkLst>
        <pc:spChg chg="mod">
          <ac:chgData name="Björg Bjarnadóttir" userId="6aeb35de-692d-440c-9b8e-3b89c83bbf2b" providerId="ADAL" clId="{1741FC3F-8F33-4191-B229-94F9E1437BA5}" dt="2024-07-03T15:06:53.667" v="1855" actId="20577"/>
          <ac:spMkLst>
            <pc:docMk/>
            <pc:sldMk cId="1561961957" sldId="412"/>
            <ac:spMk id="9" creationId="{E20F2AF4-EA67-65B1-94CE-2933F7A48EBE}"/>
          </ac:spMkLst>
        </pc:spChg>
        <pc:graphicFrameChg chg="mod modGraphic">
          <ac:chgData name="Björg Bjarnadóttir" userId="6aeb35de-692d-440c-9b8e-3b89c83bbf2b" providerId="ADAL" clId="{1741FC3F-8F33-4191-B229-94F9E1437BA5}" dt="2024-07-03T15:09:09.352" v="1878" actId="1035"/>
          <ac:graphicFrameMkLst>
            <pc:docMk/>
            <pc:sldMk cId="1561961957" sldId="412"/>
            <ac:graphicFrameMk id="2" creationId="{F4DA2A07-453B-8295-EFF6-BB7F79C59326}"/>
          </ac:graphicFrameMkLst>
        </pc:graphicFrameChg>
        <pc:graphicFrameChg chg="mod modGraphic">
          <ac:chgData name="Björg Bjarnadóttir" userId="6aeb35de-692d-440c-9b8e-3b89c83bbf2b" providerId="ADAL" clId="{1741FC3F-8F33-4191-B229-94F9E1437BA5}" dt="2024-07-03T15:09:59.005" v="1906" actId="20577"/>
          <ac:graphicFrameMkLst>
            <pc:docMk/>
            <pc:sldMk cId="1561961957" sldId="412"/>
            <ac:graphicFrameMk id="3" creationId="{C68C34DA-2793-EFF3-91DF-88259D36CAC2}"/>
          </ac:graphicFrameMkLst>
        </pc:graphicFrameChg>
      </pc:sldChg>
      <pc:sldChg chg="modSp add mod">
        <pc:chgData name="Björg Bjarnadóttir" userId="6aeb35de-692d-440c-9b8e-3b89c83bbf2b" providerId="ADAL" clId="{1741FC3F-8F33-4191-B229-94F9E1437BA5}" dt="2024-07-03T15:11:34.731" v="1921" actId="113"/>
        <pc:sldMkLst>
          <pc:docMk/>
          <pc:sldMk cId="2232988787" sldId="413"/>
        </pc:sldMkLst>
        <pc:spChg chg="mod">
          <ac:chgData name="Björg Bjarnadóttir" userId="6aeb35de-692d-440c-9b8e-3b89c83bbf2b" providerId="ADAL" clId="{1741FC3F-8F33-4191-B229-94F9E1437BA5}" dt="2024-07-03T15:09:29.412" v="1882" actId="20577"/>
          <ac:spMkLst>
            <pc:docMk/>
            <pc:sldMk cId="2232988787" sldId="413"/>
            <ac:spMk id="9" creationId="{E20F2AF4-EA67-65B1-94CE-2933F7A48EBE}"/>
          </ac:spMkLst>
        </pc:spChg>
        <pc:graphicFrameChg chg="mod modGraphic">
          <ac:chgData name="Björg Bjarnadóttir" userId="6aeb35de-692d-440c-9b8e-3b89c83bbf2b" providerId="ADAL" clId="{1741FC3F-8F33-4191-B229-94F9E1437BA5}" dt="2024-07-03T15:11:30.585" v="1920" actId="113"/>
          <ac:graphicFrameMkLst>
            <pc:docMk/>
            <pc:sldMk cId="2232988787" sldId="413"/>
            <ac:graphicFrameMk id="2" creationId="{F4DA2A07-453B-8295-EFF6-BB7F79C59326}"/>
          </ac:graphicFrameMkLst>
        </pc:graphicFrameChg>
        <pc:graphicFrameChg chg="mod modGraphic">
          <ac:chgData name="Björg Bjarnadóttir" userId="6aeb35de-692d-440c-9b8e-3b89c83bbf2b" providerId="ADAL" clId="{1741FC3F-8F33-4191-B229-94F9E1437BA5}" dt="2024-07-03T15:11:34.731" v="1921" actId="113"/>
          <ac:graphicFrameMkLst>
            <pc:docMk/>
            <pc:sldMk cId="2232988787" sldId="413"/>
            <ac:graphicFrameMk id="3" creationId="{C68C34DA-2793-EFF3-91DF-88259D36CAC2}"/>
          </ac:graphicFrameMkLst>
        </pc:graphicFrameChg>
      </pc:sldChg>
      <pc:sldChg chg="modSp add mod">
        <pc:chgData name="Björg Bjarnadóttir" userId="6aeb35de-692d-440c-9b8e-3b89c83bbf2b" providerId="ADAL" clId="{1741FC3F-8F33-4191-B229-94F9E1437BA5}" dt="2024-07-03T15:12:49.966" v="1946" actId="113"/>
        <pc:sldMkLst>
          <pc:docMk/>
          <pc:sldMk cId="1249740730" sldId="414"/>
        </pc:sldMkLst>
        <pc:spChg chg="mod">
          <ac:chgData name="Björg Bjarnadóttir" userId="6aeb35de-692d-440c-9b8e-3b89c83bbf2b" providerId="ADAL" clId="{1741FC3F-8F33-4191-B229-94F9E1437BA5}" dt="2024-07-03T15:11:41.306" v="1924" actId="20577"/>
          <ac:spMkLst>
            <pc:docMk/>
            <pc:sldMk cId="1249740730" sldId="414"/>
            <ac:spMk id="9" creationId="{E20F2AF4-EA67-65B1-94CE-2933F7A48EBE}"/>
          </ac:spMkLst>
        </pc:spChg>
        <pc:graphicFrameChg chg="mod modGraphic">
          <ac:chgData name="Björg Bjarnadóttir" userId="6aeb35de-692d-440c-9b8e-3b89c83bbf2b" providerId="ADAL" clId="{1741FC3F-8F33-4191-B229-94F9E1437BA5}" dt="2024-07-03T15:12:29.762" v="1941" actId="113"/>
          <ac:graphicFrameMkLst>
            <pc:docMk/>
            <pc:sldMk cId="1249740730" sldId="414"/>
            <ac:graphicFrameMk id="2" creationId="{F4DA2A07-453B-8295-EFF6-BB7F79C59326}"/>
          </ac:graphicFrameMkLst>
        </pc:graphicFrameChg>
        <pc:graphicFrameChg chg="mod modGraphic">
          <ac:chgData name="Björg Bjarnadóttir" userId="6aeb35de-692d-440c-9b8e-3b89c83bbf2b" providerId="ADAL" clId="{1741FC3F-8F33-4191-B229-94F9E1437BA5}" dt="2024-07-03T15:12:49.966" v="1946" actId="113"/>
          <ac:graphicFrameMkLst>
            <pc:docMk/>
            <pc:sldMk cId="1249740730" sldId="414"/>
            <ac:graphicFrameMk id="3" creationId="{C68C34DA-2793-EFF3-91DF-88259D36CAC2}"/>
          </ac:graphicFrameMkLst>
        </pc:graphicFrameChg>
      </pc:sldChg>
      <pc:sldChg chg="addSp modSp add mod">
        <pc:chgData name="Björg Bjarnadóttir" userId="6aeb35de-692d-440c-9b8e-3b89c83bbf2b" providerId="ADAL" clId="{1741FC3F-8F33-4191-B229-94F9E1437BA5}" dt="2024-07-04T09:34:50.057" v="2944" actId="1076"/>
        <pc:sldMkLst>
          <pc:docMk/>
          <pc:sldMk cId="2831389236" sldId="415"/>
        </pc:sldMkLst>
        <pc:spChg chg="mod">
          <ac:chgData name="Björg Bjarnadóttir" userId="6aeb35de-692d-440c-9b8e-3b89c83bbf2b" providerId="ADAL" clId="{1741FC3F-8F33-4191-B229-94F9E1437BA5}" dt="2024-07-04T08:57:57.684" v="2676" actId="20577"/>
          <ac:spMkLst>
            <pc:docMk/>
            <pc:sldMk cId="2831389236" sldId="415"/>
            <ac:spMk id="6" creationId="{3D765B21-EAB1-0D1E-298A-96042244CF29}"/>
          </ac:spMkLst>
        </pc:spChg>
        <pc:spChg chg="mod">
          <ac:chgData name="Björg Bjarnadóttir" userId="6aeb35de-692d-440c-9b8e-3b89c83bbf2b" providerId="ADAL" clId="{1741FC3F-8F33-4191-B229-94F9E1437BA5}" dt="2024-07-03T20:44:56.477" v="2426" actId="20577"/>
          <ac:spMkLst>
            <pc:docMk/>
            <pc:sldMk cId="2831389236" sldId="415"/>
            <ac:spMk id="9" creationId="{04E3EDEE-8439-CB3B-1E07-5189D50B3DF7}"/>
          </ac:spMkLst>
        </pc:spChg>
        <pc:picChg chg="add mod">
          <ac:chgData name="Björg Bjarnadóttir" userId="6aeb35de-692d-440c-9b8e-3b89c83bbf2b" providerId="ADAL" clId="{1741FC3F-8F33-4191-B229-94F9E1437BA5}" dt="2024-07-04T09:34:50.057" v="2944" actId="1076"/>
          <ac:picMkLst>
            <pc:docMk/>
            <pc:sldMk cId="2831389236" sldId="415"/>
            <ac:picMk id="2" creationId="{39C0D814-92FC-B32D-B34C-CF135F0FC920}"/>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A6F6CF56-C4C7-4EE6-8527-519FDE1A7D95}"/>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a:defRPr/>
            </a:pPr>
            <a:endParaRPr lang="is-IS"/>
          </a:p>
        </p:txBody>
      </p:sp>
      <p:sp>
        <p:nvSpPr>
          <p:cNvPr id="3" name="Date Placeholder 2">
            <a:extLst>
              <a:ext uri="{FF2B5EF4-FFF2-40B4-BE49-F238E27FC236}">
                <a16:creationId xmlns:a16="http://schemas.microsoft.com/office/drawing/2014/main" id="{D19B133B-CB98-4B35-8F5F-1B4942C5DE89}"/>
              </a:ext>
            </a:extLst>
          </p:cNvPr>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pPr>
              <a:defRPr/>
            </a:pPr>
            <a:fld id="{B2E6F5D4-EA83-48C2-9C97-43B12E45DC4E}" type="datetimeFigureOut">
              <a:rPr lang="is-IS"/>
              <a:pPr>
                <a:defRPr/>
              </a:pPr>
              <a:t>4.7.2024</a:t>
            </a:fld>
            <a:endParaRPr lang="is-IS"/>
          </a:p>
        </p:txBody>
      </p:sp>
      <p:sp>
        <p:nvSpPr>
          <p:cNvPr id="4" name="Slide Image Placeholder 3">
            <a:extLst>
              <a:ext uri="{FF2B5EF4-FFF2-40B4-BE49-F238E27FC236}">
                <a16:creationId xmlns:a16="http://schemas.microsoft.com/office/drawing/2014/main" id="{86A7C096-FCB2-4455-9C7D-CE2301B7F1CD}"/>
              </a:ext>
            </a:extLst>
          </p:cNvPr>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lvl="0"/>
            <a:endParaRPr lang="is-IS" noProof="0"/>
          </a:p>
        </p:txBody>
      </p:sp>
      <p:sp>
        <p:nvSpPr>
          <p:cNvPr id="5" name="Notes Placeholder 4">
            <a:extLst>
              <a:ext uri="{FF2B5EF4-FFF2-40B4-BE49-F238E27FC236}">
                <a16:creationId xmlns:a16="http://schemas.microsoft.com/office/drawing/2014/main" id="{C30351BA-D62C-4E12-BF33-CE881C2BE4B5}"/>
              </a:ext>
            </a:extLst>
          </p:cNvPr>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is-IS" noProof="0"/>
          </a:p>
        </p:txBody>
      </p:sp>
      <p:sp>
        <p:nvSpPr>
          <p:cNvPr id="6" name="Footer Placeholder 5">
            <a:extLst>
              <a:ext uri="{FF2B5EF4-FFF2-40B4-BE49-F238E27FC236}">
                <a16:creationId xmlns:a16="http://schemas.microsoft.com/office/drawing/2014/main" id="{DCC78B65-1F67-4FF8-A39E-8AE10D5240B1}"/>
              </a:ext>
            </a:extLst>
          </p:cNvPr>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pPr>
              <a:defRPr/>
            </a:pPr>
            <a:endParaRPr lang="is-IS"/>
          </a:p>
        </p:txBody>
      </p:sp>
      <p:sp>
        <p:nvSpPr>
          <p:cNvPr id="7" name="Slide Number Placeholder 6">
            <a:extLst>
              <a:ext uri="{FF2B5EF4-FFF2-40B4-BE49-F238E27FC236}">
                <a16:creationId xmlns:a16="http://schemas.microsoft.com/office/drawing/2014/main" id="{AE80F245-5AFC-4197-9431-87DF9060A52E}"/>
              </a:ext>
            </a:extLst>
          </p:cNvPr>
          <p:cNvSpPr>
            <a:spLocks noGrp="1"/>
          </p:cNvSpPr>
          <p:nvPr>
            <p:ph type="sldNum" sz="quarter" idx="5"/>
          </p:nvPr>
        </p:nvSpPr>
        <p:spPr>
          <a:xfrm>
            <a:off x="3884613" y="8685213"/>
            <a:ext cx="2971800" cy="458787"/>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D27E5F1B-EFA2-464A-A9A0-B89976B354FD}" type="slidenum">
              <a:rPr lang="is-IS" altLang="is-IS"/>
              <a:pPr/>
              <a:t>‹#›</a:t>
            </a:fld>
            <a:endParaRPr lang="is-IS" altLang="is-I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a:extLst>
              <a:ext uri="{FF2B5EF4-FFF2-40B4-BE49-F238E27FC236}">
                <a16:creationId xmlns:a16="http://schemas.microsoft.com/office/drawing/2014/main" id="{FD56E22F-F365-A875-4D2C-02BFDFF553A0}"/>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a:extLst>
              <a:ext uri="{FF2B5EF4-FFF2-40B4-BE49-F238E27FC236}">
                <a16:creationId xmlns:a16="http://schemas.microsoft.com/office/drawing/2014/main" id="{8FE90076-7FE9-D588-46BC-2C615756B13B}"/>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lvl="0" indent="0" algn="l" defTabSz="914400" rtl="0" eaLnBrk="1" fontAlgn="base" latinLnBrk="0" hangingPunct="1">
              <a:lnSpc>
                <a:spcPct val="100000"/>
              </a:lnSpc>
              <a:spcBef>
                <a:spcPct val="30000"/>
              </a:spcBef>
              <a:spcAft>
                <a:spcPct val="0"/>
              </a:spcAft>
              <a:buClrTx/>
              <a:buSzTx/>
              <a:buFontTx/>
              <a:buNone/>
              <a:tabLst/>
              <a:defRPr/>
            </a:pPr>
            <a:endParaRPr lang="is-IS" altLang="is-IS"/>
          </a:p>
        </p:txBody>
      </p:sp>
      <p:sp>
        <p:nvSpPr>
          <p:cNvPr id="27652" name="Slide Number Placeholder 3">
            <a:extLst>
              <a:ext uri="{FF2B5EF4-FFF2-40B4-BE49-F238E27FC236}">
                <a16:creationId xmlns:a16="http://schemas.microsoft.com/office/drawing/2014/main" id="{7CEA4DD6-153E-527F-9BE2-401B459E2D82}"/>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Lato" pitchFamily="34" charset="0"/>
                <a:ea typeface="ＭＳ Ｐゴシック" panose="020B0600070205080204" pitchFamily="34" charset="-128"/>
              </a:defRPr>
            </a:lvl1pPr>
            <a:lvl2pPr marL="742950" indent="-285750">
              <a:defRPr>
                <a:solidFill>
                  <a:schemeClr val="tx1"/>
                </a:solidFill>
                <a:latin typeface="Lato" pitchFamily="34" charset="0"/>
                <a:ea typeface="ＭＳ Ｐゴシック" panose="020B0600070205080204" pitchFamily="34" charset="-128"/>
              </a:defRPr>
            </a:lvl2pPr>
            <a:lvl3pPr marL="1143000" indent="-228600">
              <a:defRPr>
                <a:solidFill>
                  <a:schemeClr val="tx1"/>
                </a:solidFill>
                <a:latin typeface="Lato" pitchFamily="34" charset="0"/>
                <a:ea typeface="ＭＳ Ｐゴシック" panose="020B0600070205080204" pitchFamily="34" charset="-128"/>
              </a:defRPr>
            </a:lvl3pPr>
            <a:lvl4pPr marL="1600200" indent="-228600">
              <a:defRPr>
                <a:solidFill>
                  <a:schemeClr val="tx1"/>
                </a:solidFill>
                <a:latin typeface="Lato" pitchFamily="34" charset="0"/>
                <a:ea typeface="ＭＳ Ｐゴシック" panose="020B0600070205080204" pitchFamily="34" charset="-128"/>
              </a:defRPr>
            </a:lvl4pPr>
            <a:lvl5pPr marL="2057400" indent="-228600">
              <a:defRPr>
                <a:solidFill>
                  <a:schemeClr val="tx1"/>
                </a:solidFill>
                <a:latin typeface="Lato"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Lato"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Lato"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Lato"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Lato" pitchFamily="34" charset="0"/>
                <a:ea typeface="ＭＳ Ｐゴシック" panose="020B0600070205080204" pitchFamily="34" charset="-128"/>
              </a:defRPr>
            </a:lvl9pPr>
          </a:lstStyle>
          <a:p>
            <a:fld id="{BFA33F73-D629-43B0-A3E6-AE1DCE8E1F7F}" type="slidenum">
              <a:rPr lang="is-IS" altLang="is-IS"/>
              <a:pPr/>
              <a:t>1</a:t>
            </a:fld>
            <a:endParaRPr lang="is-IS" altLang="is-I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9E0D165-DECA-AE53-ADE1-90A9BE9909C5}"/>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48BC3FED-C0B5-3BD1-6B2B-5D5C1A42427A}"/>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06731BE4-065C-48A9-6A1E-115010517745}"/>
              </a:ext>
            </a:extLst>
          </p:cNvPr>
          <p:cNvSpPr>
            <a:spLocks noGrp="1"/>
          </p:cNvSpPr>
          <p:nvPr>
            <p:ph type="body" idx="1"/>
          </p:nvPr>
        </p:nvSpPr>
        <p:spPr/>
        <p:txBody>
          <a:bodyPr/>
          <a:lstStyle/>
          <a:p>
            <a:endParaRPr lang="is-IS"/>
          </a:p>
        </p:txBody>
      </p:sp>
      <p:sp>
        <p:nvSpPr>
          <p:cNvPr id="4" name="Slide Number Placeholder 3">
            <a:extLst>
              <a:ext uri="{FF2B5EF4-FFF2-40B4-BE49-F238E27FC236}">
                <a16:creationId xmlns:a16="http://schemas.microsoft.com/office/drawing/2014/main" id="{3F06794C-9FBF-C4D5-51F9-4CF0A5682597}"/>
              </a:ext>
            </a:extLst>
          </p:cNvPr>
          <p:cNvSpPr>
            <a:spLocks noGrp="1"/>
          </p:cNvSpPr>
          <p:nvPr>
            <p:ph type="sldNum" sz="quarter" idx="5"/>
          </p:nvPr>
        </p:nvSpPr>
        <p:spPr/>
        <p:txBody>
          <a:bodyPr/>
          <a:lstStyle/>
          <a:p>
            <a:fld id="{D27E5F1B-EFA2-464A-A9A0-B89976B354FD}" type="slidenum">
              <a:rPr lang="is-IS" altLang="is-IS" smtClean="0"/>
              <a:pPr/>
              <a:t>10</a:t>
            </a:fld>
            <a:endParaRPr lang="is-IS" altLang="is-IS"/>
          </a:p>
        </p:txBody>
      </p:sp>
    </p:spTree>
    <p:extLst>
      <p:ext uri="{BB962C8B-B14F-4D97-AF65-F5344CB8AC3E}">
        <p14:creationId xmlns:p14="http://schemas.microsoft.com/office/powerpoint/2010/main" val="212411680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9E0D165-DECA-AE53-ADE1-90A9BE9909C5}"/>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48BC3FED-C0B5-3BD1-6B2B-5D5C1A42427A}"/>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06731BE4-065C-48A9-6A1E-115010517745}"/>
              </a:ext>
            </a:extLst>
          </p:cNvPr>
          <p:cNvSpPr>
            <a:spLocks noGrp="1"/>
          </p:cNvSpPr>
          <p:nvPr>
            <p:ph type="body" idx="1"/>
          </p:nvPr>
        </p:nvSpPr>
        <p:spPr/>
        <p:txBody>
          <a:bodyPr/>
          <a:lstStyle/>
          <a:p>
            <a:endParaRPr lang="is-IS"/>
          </a:p>
        </p:txBody>
      </p:sp>
      <p:sp>
        <p:nvSpPr>
          <p:cNvPr id="4" name="Slide Number Placeholder 3">
            <a:extLst>
              <a:ext uri="{FF2B5EF4-FFF2-40B4-BE49-F238E27FC236}">
                <a16:creationId xmlns:a16="http://schemas.microsoft.com/office/drawing/2014/main" id="{3F06794C-9FBF-C4D5-51F9-4CF0A5682597}"/>
              </a:ext>
            </a:extLst>
          </p:cNvPr>
          <p:cNvSpPr>
            <a:spLocks noGrp="1"/>
          </p:cNvSpPr>
          <p:nvPr>
            <p:ph type="sldNum" sz="quarter" idx="5"/>
          </p:nvPr>
        </p:nvSpPr>
        <p:spPr/>
        <p:txBody>
          <a:bodyPr/>
          <a:lstStyle/>
          <a:p>
            <a:fld id="{D27E5F1B-EFA2-464A-A9A0-B89976B354FD}" type="slidenum">
              <a:rPr lang="is-IS" altLang="is-IS" smtClean="0"/>
              <a:pPr/>
              <a:t>11</a:t>
            </a:fld>
            <a:endParaRPr lang="is-IS" altLang="is-IS"/>
          </a:p>
        </p:txBody>
      </p:sp>
    </p:spTree>
    <p:extLst>
      <p:ext uri="{BB962C8B-B14F-4D97-AF65-F5344CB8AC3E}">
        <p14:creationId xmlns:p14="http://schemas.microsoft.com/office/powerpoint/2010/main" val="15038475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79831F0-98BA-5FF4-57BA-D35B556F0C5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BA228A9A-D1BC-793C-BB0E-CC2564F91518}"/>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FCD4D6EE-42A3-B5BA-CDE6-CB5B2E35B5BC}"/>
              </a:ext>
            </a:extLst>
          </p:cNvPr>
          <p:cNvSpPr>
            <a:spLocks noGrp="1"/>
          </p:cNvSpPr>
          <p:nvPr>
            <p:ph type="body" idx="1"/>
          </p:nvPr>
        </p:nvSpPr>
        <p:spPr/>
        <p:txBody>
          <a:bodyPr/>
          <a:lstStyle/>
          <a:p>
            <a:endParaRPr lang="is-IS"/>
          </a:p>
        </p:txBody>
      </p:sp>
      <p:sp>
        <p:nvSpPr>
          <p:cNvPr id="4" name="Slide Number Placeholder 3">
            <a:extLst>
              <a:ext uri="{FF2B5EF4-FFF2-40B4-BE49-F238E27FC236}">
                <a16:creationId xmlns:a16="http://schemas.microsoft.com/office/drawing/2014/main" id="{14352471-71D5-585E-10E5-AAE60D403649}"/>
              </a:ext>
            </a:extLst>
          </p:cNvPr>
          <p:cNvSpPr>
            <a:spLocks noGrp="1"/>
          </p:cNvSpPr>
          <p:nvPr>
            <p:ph type="sldNum" sz="quarter" idx="5"/>
          </p:nvPr>
        </p:nvSpPr>
        <p:spPr/>
        <p:txBody>
          <a:bodyPr/>
          <a:lstStyle/>
          <a:p>
            <a:fld id="{D27E5F1B-EFA2-464A-A9A0-B89976B354FD}" type="slidenum">
              <a:rPr lang="is-IS" altLang="is-IS" smtClean="0"/>
              <a:pPr/>
              <a:t>12</a:t>
            </a:fld>
            <a:endParaRPr lang="is-IS" altLang="is-IS"/>
          </a:p>
        </p:txBody>
      </p:sp>
    </p:spTree>
    <p:extLst>
      <p:ext uri="{BB962C8B-B14F-4D97-AF65-F5344CB8AC3E}">
        <p14:creationId xmlns:p14="http://schemas.microsoft.com/office/powerpoint/2010/main" val="53471973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79831F0-98BA-5FF4-57BA-D35B556F0C5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BA228A9A-D1BC-793C-BB0E-CC2564F91518}"/>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FCD4D6EE-42A3-B5BA-CDE6-CB5B2E35B5BC}"/>
              </a:ext>
            </a:extLst>
          </p:cNvPr>
          <p:cNvSpPr>
            <a:spLocks noGrp="1"/>
          </p:cNvSpPr>
          <p:nvPr>
            <p:ph type="body" idx="1"/>
          </p:nvPr>
        </p:nvSpPr>
        <p:spPr/>
        <p:txBody>
          <a:bodyPr/>
          <a:lstStyle/>
          <a:p>
            <a:endParaRPr lang="is-IS"/>
          </a:p>
        </p:txBody>
      </p:sp>
      <p:sp>
        <p:nvSpPr>
          <p:cNvPr id="4" name="Slide Number Placeholder 3">
            <a:extLst>
              <a:ext uri="{FF2B5EF4-FFF2-40B4-BE49-F238E27FC236}">
                <a16:creationId xmlns:a16="http://schemas.microsoft.com/office/drawing/2014/main" id="{14352471-71D5-585E-10E5-AAE60D403649}"/>
              </a:ext>
            </a:extLst>
          </p:cNvPr>
          <p:cNvSpPr>
            <a:spLocks noGrp="1"/>
          </p:cNvSpPr>
          <p:nvPr>
            <p:ph type="sldNum" sz="quarter" idx="5"/>
          </p:nvPr>
        </p:nvSpPr>
        <p:spPr/>
        <p:txBody>
          <a:bodyPr/>
          <a:lstStyle/>
          <a:p>
            <a:fld id="{D27E5F1B-EFA2-464A-A9A0-B89976B354FD}" type="slidenum">
              <a:rPr lang="is-IS" altLang="is-IS" smtClean="0"/>
              <a:pPr/>
              <a:t>13</a:t>
            </a:fld>
            <a:endParaRPr lang="is-IS" altLang="is-IS"/>
          </a:p>
        </p:txBody>
      </p:sp>
    </p:spTree>
    <p:extLst>
      <p:ext uri="{BB962C8B-B14F-4D97-AF65-F5344CB8AC3E}">
        <p14:creationId xmlns:p14="http://schemas.microsoft.com/office/powerpoint/2010/main" val="155253302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3FE4036-39E5-69FB-762A-C9BFE9EEA70E}"/>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22CEA67B-AE9E-E827-2EA8-1D730B190F7E}"/>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DBAA3790-46B4-05AE-E1DA-4DC716154ED1}"/>
              </a:ext>
            </a:extLst>
          </p:cNvPr>
          <p:cNvSpPr>
            <a:spLocks noGrp="1"/>
          </p:cNvSpPr>
          <p:nvPr>
            <p:ph type="body" idx="1"/>
          </p:nvPr>
        </p:nvSpPr>
        <p:spPr/>
        <p:txBody>
          <a:bodyPr/>
          <a:lstStyle/>
          <a:p>
            <a:endParaRPr lang="is-IS"/>
          </a:p>
        </p:txBody>
      </p:sp>
      <p:sp>
        <p:nvSpPr>
          <p:cNvPr id="4" name="Slide Number Placeholder 3">
            <a:extLst>
              <a:ext uri="{FF2B5EF4-FFF2-40B4-BE49-F238E27FC236}">
                <a16:creationId xmlns:a16="http://schemas.microsoft.com/office/drawing/2014/main" id="{3F988B70-07E5-C640-F898-7EC7BB22B3EA}"/>
              </a:ext>
            </a:extLst>
          </p:cNvPr>
          <p:cNvSpPr>
            <a:spLocks noGrp="1"/>
          </p:cNvSpPr>
          <p:nvPr>
            <p:ph type="sldNum" sz="quarter" idx="5"/>
          </p:nvPr>
        </p:nvSpPr>
        <p:spPr/>
        <p:txBody>
          <a:bodyPr/>
          <a:lstStyle/>
          <a:p>
            <a:fld id="{D27E5F1B-EFA2-464A-A9A0-B89976B354FD}" type="slidenum">
              <a:rPr lang="is-IS" altLang="is-IS" smtClean="0"/>
              <a:pPr/>
              <a:t>14</a:t>
            </a:fld>
            <a:endParaRPr lang="is-IS" altLang="is-IS"/>
          </a:p>
        </p:txBody>
      </p:sp>
    </p:spTree>
    <p:extLst>
      <p:ext uri="{BB962C8B-B14F-4D97-AF65-F5344CB8AC3E}">
        <p14:creationId xmlns:p14="http://schemas.microsoft.com/office/powerpoint/2010/main" val="330930831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3FE4036-39E5-69FB-762A-C9BFE9EEA70E}"/>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22CEA67B-AE9E-E827-2EA8-1D730B190F7E}"/>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DBAA3790-46B4-05AE-E1DA-4DC716154ED1}"/>
              </a:ext>
            </a:extLst>
          </p:cNvPr>
          <p:cNvSpPr>
            <a:spLocks noGrp="1"/>
          </p:cNvSpPr>
          <p:nvPr>
            <p:ph type="body" idx="1"/>
          </p:nvPr>
        </p:nvSpPr>
        <p:spPr/>
        <p:txBody>
          <a:bodyPr/>
          <a:lstStyle/>
          <a:p>
            <a:endParaRPr lang="is-IS"/>
          </a:p>
        </p:txBody>
      </p:sp>
      <p:sp>
        <p:nvSpPr>
          <p:cNvPr id="4" name="Slide Number Placeholder 3">
            <a:extLst>
              <a:ext uri="{FF2B5EF4-FFF2-40B4-BE49-F238E27FC236}">
                <a16:creationId xmlns:a16="http://schemas.microsoft.com/office/drawing/2014/main" id="{3F988B70-07E5-C640-F898-7EC7BB22B3EA}"/>
              </a:ext>
            </a:extLst>
          </p:cNvPr>
          <p:cNvSpPr>
            <a:spLocks noGrp="1"/>
          </p:cNvSpPr>
          <p:nvPr>
            <p:ph type="sldNum" sz="quarter" idx="5"/>
          </p:nvPr>
        </p:nvSpPr>
        <p:spPr/>
        <p:txBody>
          <a:bodyPr/>
          <a:lstStyle/>
          <a:p>
            <a:fld id="{D27E5F1B-EFA2-464A-A9A0-B89976B354FD}" type="slidenum">
              <a:rPr lang="is-IS" altLang="is-IS" smtClean="0"/>
              <a:pPr/>
              <a:t>15</a:t>
            </a:fld>
            <a:endParaRPr lang="is-IS" altLang="is-IS"/>
          </a:p>
        </p:txBody>
      </p:sp>
    </p:spTree>
    <p:extLst>
      <p:ext uri="{BB962C8B-B14F-4D97-AF65-F5344CB8AC3E}">
        <p14:creationId xmlns:p14="http://schemas.microsoft.com/office/powerpoint/2010/main" val="50207926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3FE4036-39E5-69FB-762A-C9BFE9EEA70E}"/>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22CEA67B-AE9E-E827-2EA8-1D730B190F7E}"/>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DBAA3790-46B4-05AE-E1DA-4DC716154ED1}"/>
              </a:ext>
            </a:extLst>
          </p:cNvPr>
          <p:cNvSpPr>
            <a:spLocks noGrp="1"/>
          </p:cNvSpPr>
          <p:nvPr>
            <p:ph type="body" idx="1"/>
          </p:nvPr>
        </p:nvSpPr>
        <p:spPr/>
        <p:txBody>
          <a:bodyPr/>
          <a:lstStyle/>
          <a:p>
            <a:endParaRPr lang="is-IS"/>
          </a:p>
        </p:txBody>
      </p:sp>
      <p:sp>
        <p:nvSpPr>
          <p:cNvPr id="4" name="Slide Number Placeholder 3">
            <a:extLst>
              <a:ext uri="{FF2B5EF4-FFF2-40B4-BE49-F238E27FC236}">
                <a16:creationId xmlns:a16="http://schemas.microsoft.com/office/drawing/2014/main" id="{3F988B70-07E5-C640-F898-7EC7BB22B3EA}"/>
              </a:ext>
            </a:extLst>
          </p:cNvPr>
          <p:cNvSpPr>
            <a:spLocks noGrp="1"/>
          </p:cNvSpPr>
          <p:nvPr>
            <p:ph type="sldNum" sz="quarter" idx="5"/>
          </p:nvPr>
        </p:nvSpPr>
        <p:spPr/>
        <p:txBody>
          <a:bodyPr/>
          <a:lstStyle/>
          <a:p>
            <a:fld id="{D27E5F1B-EFA2-464A-A9A0-B89976B354FD}" type="slidenum">
              <a:rPr lang="is-IS" altLang="is-IS" smtClean="0"/>
              <a:pPr/>
              <a:t>16</a:t>
            </a:fld>
            <a:endParaRPr lang="is-IS" altLang="is-IS"/>
          </a:p>
        </p:txBody>
      </p:sp>
    </p:spTree>
    <p:extLst>
      <p:ext uri="{BB962C8B-B14F-4D97-AF65-F5344CB8AC3E}">
        <p14:creationId xmlns:p14="http://schemas.microsoft.com/office/powerpoint/2010/main" val="333044221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3FE4036-39E5-69FB-762A-C9BFE9EEA70E}"/>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22CEA67B-AE9E-E827-2EA8-1D730B190F7E}"/>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DBAA3790-46B4-05AE-E1DA-4DC716154ED1}"/>
              </a:ext>
            </a:extLst>
          </p:cNvPr>
          <p:cNvSpPr>
            <a:spLocks noGrp="1"/>
          </p:cNvSpPr>
          <p:nvPr>
            <p:ph type="body" idx="1"/>
          </p:nvPr>
        </p:nvSpPr>
        <p:spPr/>
        <p:txBody>
          <a:bodyPr/>
          <a:lstStyle/>
          <a:p>
            <a:endParaRPr lang="is-IS"/>
          </a:p>
        </p:txBody>
      </p:sp>
      <p:sp>
        <p:nvSpPr>
          <p:cNvPr id="4" name="Slide Number Placeholder 3">
            <a:extLst>
              <a:ext uri="{FF2B5EF4-FFF2-40B4-BE49-F238E27FC236}">
                <a16:creationId xmlns:a16="http://schemas.microsoft.com/office/drawing/2014/main" id="{3F988B70-07E5-C640-F898-7EC7BB22B3EA}"/>
              </a:ext>
            </a:extLst>
          </p:cNvPr>
          <p:cNvSpPr>
            <a:spLocks noGrp="1"/>
          </p:cNvSpPr>
          <p:nvPr>
            <p:ph type="sldNum" sz="quarter" idx="5"/>
          </p:nvPr>
        </p:nvSpPr>
        <p:spPr/>
        <p:txBody>
          <a:bodyPr/>
          <a:lstStyle/>
          <a:p>
            <a:fld id="{D27E5F1B-EFA2-464A-A9A0-B89976B354FD}" type="slidenum">
              <a:rPr lang="is-IS" altLang="is-IS" smtClean="0"/>
              <a:pPr/>
              <a:t>17</a:t>
            </a:fld>
            <a:endParaRPr lang="is-IS" altLang="is-IS"/>
          </a:p>
        </p:txBody>
      </p:sp>
    </p:spTree>
    <p:extLst>
      <p:ext uri="{BB962C8B-B14F-4D97-AF65-F5344CB8AC3E}">
        <p14:creationId xmlns:p14="http://schemas.microsoft.com/office/powerpoint/2010/main" val="14484263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3FE4036-39E5-69FB-762A-C9BFE9EEA70E}"/>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22CEA67B-AE9E-E827-2EA8-1D730B190F7E}"/>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DBAA3790-46B4-05AE-E1DA-4DC716154ED1}"/>
              </a:ext>
            </a:extLst>
          </p:cNvPr>
          <p:cNvSpPr>
            <a:spLocks noGrp="1"/>
          </p:cNvSpPr>
          <p:nvPr>
            <p:ph type="body" idx="1"/>
          </p:nvPr>
        </p:nvSpPr>
        <p:spPr/>
        <p:txBody>
          <a:bodyPr/>
          <a:lstStyle/>
          <a:p>
            <a:endParaRPr lang="is-IS"/>
          </a:p>
        </p:txBody>
      </p:sp>
      <p:sp>
        <p:nvSpPr>
          <p:cNvPr id="4" name="Slide Number Placeholder 3">
            <a:extLst>
              <a:ext uri="{FF2B5EF4-FFF2-40B4-BE49-F238E27FC236}">
                <a16:creationId xmlns:a16="http://schemas.microsoft.com/office/drawing/2014/main" id="{3F988B70-07E5-C640-F898-7EC7BB22B3EA}"/>
              </a:ext>
            </a:extLst>
          </p:cNvPr>
          <p:cNvSpPr>
            <a:spLocks noGrp="1"/>
          </p:cNvSpPr>
          <p:nvPr>
            <p:ph type="sldNum" sz="quarter" idx="5"/>
          </p:nvPr>
        </p:nvSpPr>
        <p:spPr/>
        <p:txBody>
          <a:bodyPr/>
          <a:lstStyle/>
          <a:p>
            <a:fld id="{D27E5F1B-EFA2-464A-A9A0-B89976B354FD}" type="slidenum">
              <a:rPr lang="is-IS" altLang="is-IS" smtClean="0"/>
              <a:pPr/>
              <a:t>18</a:t>
            </a:fld>
            <a:endParaRPr lang="is-IS" altLang="is-IS"/>
          </a:p>
        </p:txBody>
      </p:sp>
    </p:spTree>
    <p:extLst>
      <p:ext uri="{BB962C8B-B14F-4D97-AF65-F5344CB8AC3E}">
        <p14:creationId xmlns:p14="http://schemas.microsoft.com/office/powerpoint/2010/main" val="103944578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3FE4036-39E5-69FB-762A-C9BFE9EEA70E}"/>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22CEA67B-AE9E-E827-2EA8-1D730B190F7E}"/>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DBAA3790-46B4-05AE-E1DA-4DC716154ED1}"/>
              </a:ext>
            </a:extLst>
          </p:cNvPr>
          <p:cNvSpPr>
            <a:spLocks noGrp="1"/>
          </p:cNvSpPr>
          <p:nvPr>
            <p:ph type="body" idx="1"/>
          </p:nvPr>
        </p:nvSpPr>
        <p:spPr/>
        <p:txBody>
          <a:bodyPr/>
          <a:lstStyle/>
          <a:p>
            <a:endParaRPr lang="is-IS"/>
          </a:p>
        </p:txBody>
      </p:sp>
      <p:sp>
        <p:nvSpPr>
          <p:cNvPr id="4" name="Slide Number Placeholder 3">
            <a:extLst>
              <a:ext uri="{FF2B5EF4-FFF2-40B4-BE49-F238E27FC236}">
                <a16:creationId xmlns:a16="http://schemas.microsoft.com/office/drawing/2014/main" id="{3F988B70-07E5-C640-F898-7EC7BB22B3EA}"/>
              </a:ext>
            </a:extLst>
          </p:cNvPr>
          <p:cNvSpPr>
            <a:spLocks noGrp="1"/>
          </p:cNvSpPr>
          <p:nvPr>
            <p:ph type="sldNum" sz="quarter" idx="5"/>
          </p:nvPr>
        </p:nvSpPr>
        <p:spPr/>
        <p:txBody>
          <a:bodyPr/>
          <a:lstStyle/>
          <a:p>
            <a:fld id="{D27E5F1B-EFA2-464A-A9A0-B89976B354FD}" type="slidenum">
              <a:rPr lang="is-IS" altLang="is-IS" smtClean="0"/>
              <a:pPr/>
              <a:t>19</a:t>
            </a:fld>
            <a:endParaRPr lang="is-IS" altLang="is-IS"/>
          </a:p>
        </p:txBody>
      </p:sp>
    </p:spTree>
    <p:extLst>
      <p:ext uri="{BB962C8B-B14F-4D97-AF65-F5344CB8AC3E}">
        <p14:creationId xmlns:p14="http://schemas.microsoft.com/office/powerpoint/2010/main" val="9598328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DFA565D-B022-E4AE-E4FD-AC289A182653}"/>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CD9BB778-4246-230B-59C6-0474DAA3D650}"/>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2269D53F-929C-D71B-BFAB-9FF882BE4FC4}"/>
              </a:ext>
            </a:extLst>
          </p:cNvPr>
          <p:cNvSpPr>
            <a:spLocks noGrp="1"/>
          </p:cNvSpPr>
          <p:nvPr>
            <p:ph type="body" idx="1"/>
          </p:nvPr>
        </p:nvSpPr>
        <p:spPr/>
        <p:txBody>
          <a:bodyPr/>
          <a:lstStyle/>
          <a:p>
            <a:endParaRPr lang="is-IS"/>
          </a:p>
        </p:txBody>
      </p:sp>
      <p:sp>
        <p:nvSpPr>
          <p:cNvPr id="4" name="Slide Number Placeholder 3">
            <a:extLst>
              <a:ext uri="{FF2B5EF4-FFF2-40B4-BE49-F238E27FC236}">
                <a16:creationId xmlns:a16="http://schemas.microsoft.com/office/drawing/2014/main" id="{80644E5F-78F3-0984-85B5-F76FD5243D72}"/>
              </a:ext>
            </a:extLst>
          </p:cNvPr>
          <p:cNvSpPr>
            <a:spLocks noGrp="1"/>
          </p:cNvSpPr>
          <p:nvPr>
            <p:ph type="sldNum" sz="quarter" idx="5"/>
          </p:nvPr>
        </p:nvSpPr>
        <p:spPr/>
        <p:txBody>
          <a:bodyPr/>
          <a:lstStyle/>
          <a:p>
            <a:fld id="{D27E5F1B-EFA2-464A-A9A0-B89976B354FD}" type="slidenum">
              <a:rPr lang="is-IS" altLang="is-IS" smtClean="0"/>
              <a:pPr/>
              <a:t>2</a:t>
            </a:fld>
            <a:endParaRPr lang="is-IS" altLang="is-IS"/>
          </a:p>
        </p:txBody>
      </p:sp>
    </p:spTree>
    <p:extLst>
      <p:ext uri="{BB962C8B-B14F-4D97-AF65-F5344CB8AC3E}">
        <p14:creationId xmlns:p14="http://schemas.microsoft.com/office/powerpoint/2010/main" val="41679617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3FE4036-39E5-69FB-762A-C9BFE9EEA70E}"/>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22CEA67B-AE9E-E827-2EA8-1D730B190F7E}"/>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DBAA3790-46B4-05AE-E1DA-4DC716154ED1}"/>
              </a:ext>
            </a:extLst>
          </p:cNvPr>
          <p:cNvSpPr>
            <a:spLocks noGrp="1"/>
          </p:cNvSpPr>
          <p:nvPr>
            <p:ph type="body" idx="1"/>
          </p:nvPr>
        </p:nvSpPr>
        <p:spPr/>
        <p:txBody>
          <a:bodyPr/>
          <a:lstStyle/>
          <a:p>
            <a:endParaRPr lang="is-IS"/>
          </a:p>
        </p:txBody>
      </p:sp>
      <p:sp>
        <p:nvSpPr>
          <p:cNvPr id="4" name="Slide Number Placeholder 3">
            <a:extLst>
              <a:ext uri="{FF2B5EF4-FFF2-40B4-BE49-F238E27FC236}">
                <a16:creationId xmlns:a16="http://schemas.microsoft.com/office/drawing/2014/main" id="{3F988B70-07E5-C640-F898-7EC7BB22B3EA}"/>
              </a:ext>
            </a:extLst>
          </p:cNvPr>
          <p:cNvSpPr>
            <a:spLocks noGrp="1"/>
          </p:cNvSpPr>
          <p:nvPr>
            <p:ph type="sldNum" sz="quarter" idx="5"/>
          </p:nvPr>
        </p:nvSpPr>
        <p:spPr/>
        <p:txBody>
          <a:bodyPr/>
          <a:lstStyle/>
          <a:p>
            <a:fld id="{D27E5F1B-EFA2-464A-A9A0-B89976B354FD}" type="slidenum">
              <a:rPr lang="is-IS" altLang="is-IS" smtClean="0"/>
              <a:pPr/>
              <a:t>20</a:t>
            </a:fld>
            <a:endParaRPr lang="is-IS" altLang="is-IS"/>
          </a:p>
        </p:txBody>
      </p:sp>
    </p:spTree>
    <p:extLst>
      <p:ext uri="{BB962C8B-B14F-4D97-AF65-F5344CB8AC3E}">
        <p14:creationId xmlns:p14="http://schemas.microsoft.com/office/powerpoint/2010/main" val="327552672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3FE4036-39E5-69FB-762A-C9BFE9EEA70E}"/>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22CEA67B-AE9E-E827-2EA8-1D730B190F7E}"/>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DBAA3790-46B4-05AE-E1DA-4DC716154ED1}"/>
              </a:ext>
            </a:extLst>
          </p:cNvPr>
          <p:cNvSpPr>
            <a:spLocks noGrp="1"/>
          </p:cNvSpPr>
          <p:nvPr>
            <p:ph type="body" idx="1"/>
          </p:nvPr>
        </p:nvSpPr>
        <p:spPr/>
        <p:txBody>
          <a:bodyPr/>
          <a:lstStyle/>
          <a:p>
            <a:endParaRPr lang="is-IS"/>
          </a:p>
        </p:txBody>
      </p:sp>
      <p:sp>
        <p:nvSpPr>
          <p:cNvPr id="4" name="Slide Number Placeholder 3">
            <a:extLst>
              <a:ext uri="{FF2B5EF4-FFF2-40B4-BE49-F238E27FC236}">
                <a16:creationId xmlns:a16="http://schemas.microsoft.com/office/drawing/2014/main" id="{3F988B70-07E5-C640-F898-7EC7BB22B3EA}"/>
              </a:ext>
            </a:extLst>
          </p:cNvPr>
          <p:cNvSpPr>
            <a:spLocks noGrp="1"/>
          </p:cNvSpPr>
          <p:nvPr>
            <p:ph type="sldNum" sz="quarter" idx="5"/>
          </p:nvPr>
        </p:nvSpPr>
        <p:spPr/>
        <p:txBody>
          <a:bodyPr/>
          <a:lstStyle/>
          <a:p>
            <a:fld id="{D27E5F1B-EFA2-464A-A9A0-B89976B354FD}" type="slidenum">
              <a:rPr lang="is-IS" altLang="is-IS" smtClean="0"/>
              <a:pPr/>
              <a:t>21</a:t>
            </a:fld>
            <a:endParaRPr lang="is-IS" altLang="is-IS"/>
          </a:p>
        </p:txBody>
      </p:sp>
    </p:spTree>
    <p:extLst>
      <p:ext uri="{BB962C8B-B14F-4D97-AF65-F5344CB8AC3E}">
        <p14:creationId xmlns:p14="http://schemas.microsoft.com/office/powerpoint/2010/main" val="306427978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3FE4036-39E5-69FB-762A-C9BFE9EEA70E}"/>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22CEA67B-AE9E-E827-2EA8-1D730B190F7E}"/>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DBAA3790-46B4-05AE-E1DA-4DC716154ED1}"/>
              </a:ext>
            </a:extLst>
          </p:cNvPr>
          <p:cNvSpPr>
            <a:spLocks noGrp="1"/>
          </p:cNvSpPr>
          <p:nvPr>
            <p:ph type="body" idx="1"/>
          </p:nvPr>
        </p:nvSpPr>
        <p:spPr/>
        <p:txBody>
          <a:bodyPr/>
          <a:lstStyle/>
          <a:p>
            <a:endParaRPr lang="is-IS"/>
          </a:p>
        </p:txBody>
      </p:sp>
      <p:sp>
        <p:nvSpPr>
          <p:cNvPr id="4" name="Slide Number Placeholder 3">
            <a:extLst>
              <a:ext uri="{FF2B5EF4-FFF2-40B4-BE49-F238E27FC236}">
                <a16:creationId xmlns:a16="http://schemas.microsoft.com/office/drawing/2014/main" id="{3F988B70-07E5-C640-F898-7EC7BB22B3EA}"/>
              </a:ext>
            </a:extLst>
          </p:cNvPr>
          <p:cNvSpPr>
            <a:spLocks noGrp="1"/>
          </p:cNvSpPr>
          <p:nvPr>
            <p:ph type="sldNum" sz="quarter" idx="5"/>
          </p:nvPr>
        </p:nvSpPr>
        <p:spPr/>
        <p:txBody>
          <a:bodyPr/>
          <a:lstStyle/>
          <a:p>
            <a:fld id="{D27E5F1B-EFA2-464A-A9A0-B89976B354FD}" type="slidenum">
              <a:rPr lang="is-IS" altLang="is-IS" smtClean="0"/>
              <a:pPr/>
              <a:t>22</a:t>
            </a:fld>
            <a:endParaRPr lang="is-IS" altLang="is-IS"/>
          </a:p>
        </p:txBody>
      </p:sp>
    </p:spTree>
    <p:extLst>
      <p:ext uri="{BB962C8B-B14F-4D97-AF65-F5344CB8AC3E}">
        <p14:creationId xmlns:p14="http://schemas.microsoft.com/office/powerpoint/2010/main" val="309507128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3FE4036-39E5-69FB-762A-C9BFE9EEA70E}"/>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22CEA67B-AE9E-E827-2EA8-1D730B190F7E}"/>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DBAA3790-46B4-05AE-E1DA-4DC716154ED1}"/>
              </a:ext>
            </a:extLst>
          </p:cNvPr>
          <p:cNvSpPr>
            <a:spLocks noGrp="1"/>
          </p:cNvSpPr>
          <p:nvPr>
            <p:ph type="body" idx="1"/>
          </p:nvPr>
        </p:nvSpPr>
        <p:spPr/>
        <p:txBody>
          <a:bodyPr/>
          <a:lstStyle/>
          <a:p>
            <a:endParaRPr lang="is-IS"/>
          </a:p>
        </p:txBody>
      </p:sp>
      <p:sp>
        <p:nvSpPr>
          <p:cNvPr id="4" name="Slide Number Placeholder 3">
            <a:extLst>
              <a:ext uri="{FF2B5EF4-FFF2-40B4-BE49-F238E27FC236}">
                <a16:creationId xmlns:a16="http://schemas.microsoft.com/office/drawing/2014/main" id="{3F988B70-07E5-C640-F898-7EC7BB22B3EA}"/>
              </a:ext>
            </a:extLst>
          </p:cNvPr>
          <p:cNvSpPr>
            <a:spLocks noGrp="1"/>
          </p:cNvSpPr>
          <p:nvPr>
            <p:ph type="sldNum" sz="quarter" idx="5"/>
          </p:nvPr>
        </p:nvSpPr>
        <p:spPr/>
        <p:txBody>
          <a:bodyPr/>
          <a:lstStyle/>
          <a:p>
            <a:fld id="{D27E5F1B-EFA2-464A-A9A0-B89976B354FD}" type="slidenum">
              <a:rPr lang="is-IS" altLang="is-IS" smtClean="0"/>
              <a:pPr/>
              <a:t>23</a:t>
            </a:fld>
            <a:endParaRPr lang="is-IS" altLang="is-IS"/>
          </a:p>
        </p:txBody>
      </p:sp>
    </p:spTree>
    <p:extLst>
      <p:ext uri="{BB962C8B-B14F-4D97-AF65-F5344CB8AC3E}">
        <p14:creationId xmlns:p14="http://schemas.microsoft.com/office/powerpoint/2010/main" val="409871231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3FE4036-39E5-69FB-762A-C9BFE9EEA70E}"/>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22CEA67B-AE9E-E827-2EA8-1D730B190F7E}"/>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DBAA3790-46B4-05AE-E1DA-4DC716154ED1}"/>
              </a:ext>
            </a:extLst>
          </p:cNvPr>
          <p:cNvSpPr>
            <a:spLocks noGrp="1"/>
          </p:cNvSpPr>
          <p:nvPr>
            <p:ph type="body" idx="1"/>
          </p:nvPr>
        </p:nvSpPr>
        <p:spPr/>
        <p:txBody>
          <a:bodyPr/>
          <a:lstStyle/>
          <a:p>
            <a:endParaRPr lang="is-IS"/>
          </a:p>
        </p:txBody>
      </p:sp>
      <p:sp>
        <p:nvSpPr>
          <p:cNvPr id="4" name="Slide Number Placeholder 3">
            <a:extLst>
              <a:ext uri="{FF2B5EF4-FFF2-40B4-BE49-F238E27FC236}">
                <a16:creationId xmlns:a16="http://schemas.microsoft.com/office/drawing/2014/main" id="{3F988B70-07E5-C640-F898-7EC7BB22B3EA}"/>
              </a:ext>
            </a:extLst>
          </p:cNvPr>
          <p:cNvSpPr>
            <a:spLocks noGrp="1"/>
          </p:cNvSpPr>
          <p:nvPr>
            <p:ph type="sldNum" sz="quarter" idx="5"/>
          </p:nvPr>
        </p:nvSpPr>
        <p:spPr/>
        <p:txBody>
          <a:bodyPr/>
          <a:lstStyle/>
          <a:p>
            <a:fld id="{D27E5F1B-EFA2-464A-A9A0-B89976B354FD}" type="slidenum">
              <a:rPr lang="is-IS" altLang="is-IS" smtClean="0"/>
              <a:pPr/>
              <a:t>24</a:t>
            </a:fld>
            <a:endParaRPr lang="is-IS" altLang="is-IS"/>
          </a:p>
        </p:txBody>
      </p:sp>
    </p:spTree>
    <p:extLst>
      <p:ext uri="{BB962C8B-B14F-4D97-AF65-F5344CB8AC3E}">
        <p14:creationId xmlns:p14="http://schemas.microsoft.com/office/powerpoint/2010/main" val="205132220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3FE4036-39E5-69FB-762A-C9BFE9EEA70E}"/>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22CEA67B-AE9E-E827-2EA8-1D730B190F7E}"/>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DBAA3790-46B4-05AE-E1DA-4DC716154ED1}"/>
              </a:ext>
            </a:extLst>
          </p:cNvPr>
          <p:cNvSpPr>
            <a:spLocks noGrp="1"/>
          </p:cNvSpPr>
          <p:nvPr>
            <p:ph type="body" idx="1"/>
          </p:nvPr>
        </p:nvSpPr>
        <p:spPr/>
        <p:txBody>
          <a:bodyPr/>
          <a:lstStyle/>
          <a:p>
            <a:endParaRPr lang="is-IS"/>
          </a:p>
        </p:txBody>
      </p:sp>
      <p:sp>
        <p:nvSpPr>
          <p:cNvPr id="4" name="Slide Number Placeholder 3">
            <a:extLst>
              <a:ext uri="{FF2B5EF4-FFF2-40B4-BE49-F238E27FC236}">
                <a16:creationId xmlns:a16="http://schemas.microsoft.com/office/drawing/2014/main" id="{3F988B70-07E5-C640-F898-7EC7BB22B3EA}"/>
              </a:ext>
            </a:extLst>
          </p:cNvPr>
          <p:cNvSpPr>
            <a:spLocks noGrp="1"/>
          </p:cNvSpPr>
          <p:nvPr>
            <p:ph type="sldNum" sz="quarter" idx="5"/>
          </p:nvPr>
        </p:nvSpPr>
        <p:spPr/>
        <p:txBody>
          <a:bodyPr/>
          <a:lstStyle/>
          <a:p>
            <a:fld id="{D27E5F1B-EFA2-464A-A9A0-B89976B354FD}" type="slidenum">
              <a:rPr lang="is-IS" altLang="is-IS" smtClean="0"/>
              <a:pPr/>
              <a:t>25</a:t>
            </a:fld>
            <a:endParaRPr lang="is-IS" altLang="is-IS"/>
          </a:p>
        </p:txBody>
      </p:sp>
    </p:spTree>
    <p:extLst>
      <p:ext uri="{BB962C8B-B14F-4D97-AF65-F5344CB8AC3E}">
        <p14:creationId xmlns:p14="http://schemas.microsoft.com/office/powerpoint/2010/main" val="16219289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3FE4036-39E5-69FB-762A-C9BFE9EEA70E}"/>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22CEA67B-AE9E-E827-2EA8-1D730B190F7E}"/>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DBAA3790-46B4-05AE-E1DA-4DC716154ED1}"/>
              </a:ext>
            </a:extLst>
          </p:cNvPr>
          <p:cNvSpPr>
            <a:spLocks noGrp="1"/>
          </p:cNvSpPr>
          <p:nvPr>
            <p:ph type="body" idx="1"/>
          </p:nvPr>
        </p:nvSpPr>
        <p:spPr/>
        <p:txBody>
          <a:bodyPr/>
          <a:lstStyle/>
          <a:p>
            <a:endParaRPr lang="is-IS"/>
          </a:p>
        </p:txBody>
      </p:sp>
      <p:sp>
        <p:nvSpPr>
          <p:cNvPr id="4" name="Slide Number Placeholder 3">
            <a:extLst>
              <a:ext uri="{FF2B5EF4-FFF2-40B4-BE49-F238E27FC236}">
                <a16:creationId xmlns:a16="http://schemas.microsoft.com/office/drawing/2014/main" id="{3F988B70-07E5-C640-F898-7EC7BB22B3EA}"/>
              </a:ext>
            </a:extLst>
          </p:cNvPr>
          <p:cNvSpPr>
            <a:spLocks noGrp="1"/>
          </p:cNvSpPr>
          <p:nvPr>
            <p:ph type="sldNum" sz="quarter" idx="5"/>
          </p:nvPr>
        </p:nvSpPr>
        <p:spPr/>
        <p:txBody>
          <a:bodyPr/>
          <a:lstStyle/>
          <a:p>
            <a:fld id="{D27E5F1B-EFA2-464A-A9A0-B89976B354FD}" type="slidenum">
              <a:rPr lang="is-IS" altLang="is-IS" smtClean="0"/>
              <a:pPr/>
              <a:t>26</a:t>
            </a:fld>
            <a:endParaRPr lang="is-IS" altLang="is-IS"/>
          </a:p>
        </p:txBody>
      </p:sp>
    </p:spTree>
    <p:extLst>
      <p:ext uri="{BB962C8B-B14F-4D97-AF65-F5344CB8AC3E}">
        <p14:creationId xmlns:p14="http://schemas.microsoft.com/office/powerpoint/2010/main" val="116989359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3FE4036-39E5-69FB-762A-C9BFE9EEA70E}"/>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22CEA67B-AE9E-E827-2EA8-1D730B190F7E}"/>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DBAA3790-46B4-05AE-E1DA-4DC716154ED1}"/>
              </a:ext>
            </a:extLst>
          </p:cNvPr>
          <p:cNvSpPr>
            <a:spLocks noGrp="1"/>
          </p:cNvSpPr>
          <p:nvPr>
            <p:ph type="body" idx="1"/>
          </p:nvPr>
        </p:nvSpPr>
        <p:spPr/>
        <p:txBody>
          <a:bodyPr/>
          <a:lstStyle/>
          <a:p>
            <a:endParaRPr lang="is-IS"/>
          </a:p>
        </p:txBody>
      </p:sp>
      <p:sp>
        <p:nvSpPr>
          <p:cNvPr id="4" name="Slide Number Placeholder 3">
            <a:extLst>
              <a:ext uri="{FF2B5EF4-FFF2-40B4-BE49-F238E27FC236}">
                <a16:creationId xmlns:a16="http://schemas.microsoft.com/office/drawing/2014/main" id="{3F988B70-07E5-C640-F898-7EC7BB22B3EA}"/>
              </a:ext>
            </a:extLst>
          </p:cNvPr>
          <p:cNvSpPr>
            <a:spLocks noGrp="1"/>
          </p:cNvSpPr>
          <p:nvPr>
            <p:ph type="sldNum" sz="quarter" idx="5"/>
          </p:nvPr>
        </p:nvSpPr>
        <p:spPr/>
        <p:txBody>
          <a:bodyPr/>
          <a:lstStyle/>
          <a:p>
            <a:fld id="{D27E5F1B-EFA2-464A-A9A0-B89976B354FD}" type="slidenum">
              <a:rPr lang="is-IS" altLang="is-IS" smtClean="0"/>
              <a:pPr/>
              <a:t>27</a:t>
            </a:fld>
            <a:endParaRPr lang="is-IS" altLang="is-IS"/>
          </a:p>
        </p:txBody>
      </p:sp>
    </p:spTree>
    <p:extLst>
      <p:ext uri="{BB962C8B-B14F-4D97-AF65-F5344CB8AC3E}">
        <p14:creationId xmlns:p14="http://schemas.microsoft.com/office/powerpoint/2010/main" val="102910519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3FE4036-39E5-69FB-762A-C9BFE9EEA70E}"/>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22CEA67B-AE9E-E827-2EA8-1D730B190F7E}"/>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DBAA3790-46B4-05AE-E1DA-4DC716154ED1}"/>
              </a:ext>
            </a:extLst>
          </p:cNvPr>
          <p:cNvSpPr>
            <a:spLocks noGrp="1"/>
          </p:cNvSpPr>
          <p:nvPr>
            <p:ph type="body" idx="1"/>
          </p:nvPr>
        </p:nvSpPr>
        <p:spPr/>
        <p:txBody>
          <a:bodyPr/>
          <a:lstStyle/>
          <a:p>
            <a:r>
              <a:rPr lang="en-US" err="1"/>
              <a:t>Breytingin</a:t>
            </a:r>
            <a:r>
              <a:rPr lang="en-US"/>
              <a:t> er </a:t>
            </a:r>
            <a:r>
              <a:rPr lang="en-US" err="1"/>
              <a:t>feitletruð</a:t>
            </a:r>
            <a:endParaRPr lang="is-IS"/>
          </a:p>
        </p:txBody>
      </p:sp>
      <p:sp>
        <p:nvSpPr>
          <p:cNvPr id="4" name="Slide Number Placeholder 3">
            <a:extLst>
              <a:ext uri="{FF2B5EF4-FFF2-40B4-BE49-F238E27FC236}">
                <a16:creationId xmlns:a16="http://schemas.microsoft.com/office/drawing/2014/main" id="{3F988B70-07E5-C640-F898-7EC7BB22B3EA}"/>
              </a:ext>
            </a:extLst>
          </p:cNvPr>
          <p:cNvSpPr>
            <a:spLocks noGrp="1"/>
          </p:cNvSpPr>
          <p:nvPr>
            <p:ph type="sldNum" sz="quarter" idx="5"/>
          </p:nvPr>
        </p:nvSpPr>
        <p:spPr/>
        <p:txBody>
          <a:bodyPr/>
          <a:lstStyle/>
          <a:p>
            <a:fld id="{D27E5F1B-EFA2-464A-A9A0-B89976B354FD}" type="slidenum">
              <a:rPr lang="is-IS" altLang="is-IS" smtClean="0"/>
              <a:pPr/>
              <a:t>28</a:t>
            </a:fld>
            <a:endParaRPr lang="is-IS" altLang="is-IS"/>
          </a:p>
        </p:txBody>
      </p:sp>
    </p:spTree>
    <p:extLst>
      <p:ext uri="{BB962C8B-B14F-4D97-AF65-F5344CB8AC3E}">
        <p14:creationId xmlns:p14="http://schemas.microsoft.com/office/powerpoint/2010/main" val="119904523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3FE4036-39E5-69FB-762A-C9BFE9EEA70E}"/>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22CEA67B-AE9E-E827-2EA8-1D730B190F7E}"/>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DBAA3790-46B4-05AE-E1DA-4DC716154ED1}"/>
              </a:ext>
            </a:extLst>
          </p:cNvPr>
          <p:cNvSpPr>
            <a:spLocks noGrp="1"/>
          </p:cNvSpPr>
          <p:nvPr>
            <p:ph type="body" idx="1"/>
          </p:nvPr>
        </p:nvSpPr>
        <p:spPr/>
        <p:txBody>
          <a:bodyPr/>
          <a:lstStyle/>
          <a:p>
            <a:endParaRPr lang="is-IS"/>
          </a:p>
        </p:txBody>
      </p:sp>
      <p:sp>
        <p:nvSpPr>
          <p:cNvPr id="4" name="Slide Number Placeholder 3">
            <a:extLst>
              <a:ext uri="{FF2B5EF4-FFF2-40B4-BE49-F238E27FC236}">
                <a16:creationId xmlns:a16="http://schemas.microsoft.com/office/drawing/2014/main" id="{3F988B70-07E5-C640-F898-7EC7BB22B3EA}"/>
              </a:ext>
            </a:extLst>
          </p:cNvPr>
          <p:cNvSpPr>
            <a:spLocks noGrp="1"/>
          </p:cNvSpPr>
          <p:nvPr>
            <p:ph type="sldNum" sz="quarter" idx="5"/>
          </p:nvPr>
        </p:nvSpPr>
        <p:spPr/>
        <p:txBody>
          <a:bodyPr/>
          <a:lstStyle/>
          <a:p>
            <a:fld id="{D27E5F1B-EFA2-464A-A9A0-B89976B354FD}" type="slidenum">
              <a:rPr lang="is-IS" altLang="is-IS" smtClean="0"/>
              <a:pPr/>
              <a:t>29</a:t>
            </a:fld>
            <a:endParaRPr lang="is-IS" altLang="is-IS"/>
          </a:p>
        </p:txBody>
      </p:sp>
    </p:spTree>
    <p:extLst>
      <p:ext uri="{BB962C8B-B14F-4D97-AF65-F5344CB8AC3E}">
        <p14:creationId xmlns:p14="http://schemas.microsoft.com/office/powerpoint/2010/main" val="17712149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DFA565D-B022-E4AE-E4FD-AC289A182653}"/>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CD9BB778-4246-230B-59C6-0474DAA3D650}"/>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2269D53F-929C-D71B-BFAB-9FF882BE4FC4}"/>
              </a:ext>
            </a:extLst>
          </p:cNvPr>
          <p:cNvSpPr>
            <a:spLocks noGrp="1"/>
          </p:cNvSpPr>
          <p:nvPr>
            <p:ph type="body" idx="1"/>
          </p:nvPr>
        </p:nvSpPr>
        <p:spPr/>
        <p:txBody>
          <a:bodyPr/>
          <a:lstStyle/>
          <a:p>
            <a:endParaRPr lang="is-IS"/>
          </a:p>
        </p:txBody>
      </p:sp>
      <p:sp>
        <p:nvSpPr>
          <p:cNvPr id="4" name="Slide Number Placeholder 3">
            <a:extLst>
              <a:ext uri="{FF2B5EF4-FFF2-40B4-BE49-F238E27FC236}">
                <a16:creationId xmlns:a16="http://schemas.microsoft.com/office/drawing/2014/main" id="{80644E5F-78F3-0984-85B5-F76FD5243D72}"/>
              </a:ext>
            </a:extLst>
          </p:cNvPr>
          <p:cNvSpPr>
            <a:spLocks noGrp="1"/>
          </p:cNvSpPr>
          <p:nvPr>
            <p:ph type="sldNum" sz="quarter" idx="5"/>
          </p:nvPr>
        </p:nvSpPr>
        <p:spPr/>
        <p:txBody>
          <a:bodyPr/>
          <a:lstStyle/>
          <a:p>
            <a:fld id="{D27E5F1B-EFA2-464A-A9A0-B89976B354FD}" type="slidenum">
              <a:rPr lang="is-IS" altLang="is-IS" smtClean="0"/>
              <a:pPr/>
              <a:t>3</a:t>
            </a:fld>
            <a:endParaRPr lang="is-IS" altLang="is-IS"/>
          </a:p>
        </p:txBody>
      </p:sp>
    </p:spTree>
    <p:extLst>
      <p:ext uri="{BB962C8B-B14F-4D97-AF65-F5344CB8AC3E}">
        <p14:creationId xmlns:p14="http://schemas.microsoft.com/office/powerpoint/2010/main" val="211183068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3FE4036-39E5-69FB-762A-C9BFE9EEA70E}"/>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22CEA67B-AE9E-E827-2EA8-1D730B190F7E}"/>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DBAA3790-46B4-05AE-E1DA-4DC716154ED1}"/>
              </a:ext>
            </a:extLst>
          </p:cNvPr>
          <p:cNvSpPr>
            <a:spLocks noGrp="1"/>
          </p:cNvSpPr>
          <p:nvPr>
            <p:ph type="body" idx="1"/>
          </p:nvPr>
        </p:nvSpPr>
        <p:spPr/>
        <p:txBody>
          <a:bodyPr/>
          <a:lstStyle/>
          <a:p>
            <a:r>
              <a:rPr lang="en-US" err="1"/>
              <a:t>Breytingin</a:t>
            </a:r>
            <a:r>
              <a:rPr lang="en-US"/>
              <a:t> er </a:t>
            </a:r>
            <a:r>
              <a:rPr lang="en-US" err="1"/>
              <a:t>feitletruð</a:t>
            </a:r>
            <a:endParaRPr lang="is-IS"/>
          </a:p>
        </p:txBody>
      </p:sp>
      <p:sp>
        <p:nvSpPr>
          <p:cNvPr id="4" name="Slide Number Placeholder 3">
            <a:extLst>
              <a:ext uri="{FF2B5EF4-FFF2-40B4-BE49-F238E27FC236}">
                <a16:creationId xmlns:a16="http://schemas.microsoft.com/office/drawing/2014/main" id="{3F988B70-07E5-C640-F898-7EC7BB22B3EA}"/>
              </a:ext>
            </a:extLst>
          </p:cNvPr>
          <p:cNvSpPr>
            <a:spLocks noGrp="1"/>
          </p:cNvSpPr>
          <p:nvPr>
            <p:ph type="sldNum" sz="quarter" idx="5"/>
          </p:nvPr>
        </p:nvSpPr>
        <p:spPr/>
        <p:txBody>
          <a:bodyPr/>
          <a:lstStyle/>
          <a:p>
            <a:fld id="{D27E5F1B-EFA2-464A-A9A0-B89976B354FD}" type="slidenum">
              <a:rPr lang="is-IS" altLang="is-IS" smtClean="0"/>
              <a:pPr/>
              <a:t>30</a:t>
            </a:fld>
            <a:endParaRPr lang="is-IS" altLang="is-IS"/>
          </a:p>
        </p:txBody>
      </p:sp>
    </p:spTree>
    <p:extLst>
      <p:ext uri="{BB962C8B-B14F-4D97-AF65-F5344CB8AC3E}">
        <p14:creationId xmlns:p14="http://schemas.microsoft.com/office/powerpoint/2010/main" val="400428636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3FE4036-39E5-69FB-762A-C9BFE9EEA70E}"/>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22CEA67B-AE9E-E827-2EA8-1D730B190F7E}"/>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DBAA3790-46B4-05AE-E1DA-4DC716154ED1}"/>
              </a:ext>
            </a:extLst>
          </p:cNvPr>
          <p:cNvSpPr>
            <a:spLocks noGrp="1"/>
          </p:cNvSpPr>
          <p:nvPr>
            <p:ph type="body" idx="1"/>
          </p:nvPr>
        </p:nvSpPr>
        <p:spPr/>
        <p:txBody>
          <a:bodyPr/>
          <a:lstStyle/>
          <a:p>
            <a:r>
              <a:rPr lang="en-US" err="1"/>
              <a:t>Breytingin</a:t>
            </a:r>
            <a:r>
              <a:rPr lang="en-US"/>
              <a:t> er </a:t>
            </a:r>
            <a:r>
              <a:rPr lang="en-US" err="1"/>
              <a:t>feitletruð</a:t>
            </a:r>
            <a:endParaRPr lang="is-IS"/>
          </a:p>
        </p:txBody>
      </p:sp>
      <p:sp>
        <p:nvSpPr>
          <p:cNvPr id="4" name="Slide Number Placeholder 3">
            <a:extLst>
              <a:ext uri="{FF2B5EF4-FFF2-40B4-BE49-F238E27FC236}">
                <a16:creationId xmlns:a16="http://schemas.microsoft.com/office/drawing/2014/main" id="{3F988B70-07E5-C640-F898-7EC7BB22B3EA}"/>
              </a:ext>
            </a:extLst>
          </p:cNvPr>
          <p:cNvSpPr>
            <a:spLocks noGrp="1"/>
          </p:cNvSpPr>
          <p:nvPr>
            <p:ph type="sldNum" sz="quarter" idx="5"/>
          </p:nvPr>
        </p:nvSpPr>
        <p:spPr/>
        <p:txBody>
          <a:bodyPr/>
          <a:lstStyle/>
          <a:p>
            <a:fld id="{D27E5F1B-EFA2-464A-A9A0-B89976B354FD}" type="slidenum">
              <a:rPr lang="is-IS" altLang="is-IS" smtClean="0"/>
              <a:pPr/>
              <a:t>31</a:t>
            </a:fld>
            <a:endParaRPr lang="is-IS" altLang="is-IS"/>
          </a:p>
        </p:txBody>
      </p:sp>
    </p:spTree>
    <p:extLst>
      <p:ext uri="{BB962C8B-B14F-4D97-AF65-F5344CB8AC3E}">
        <p14:creationId xmlns:p14="http://schemas.microsoft.com/office/powerpoint/2010/main" val="2355734156"/>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3FE4036-39E5-69FB-762A-C9BFE9EEA70E}"/>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22CEA67B-AE9E-E827-2EA8-1D730B190F7E}"/>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DBAA3790-46B4-05AE-E1DA-4DC716154ED1}"/>
              </a:ext>
            </a:extLst>
          </p:cNvPr>
          <p:cNvSpPr>
            <a:spLocks noGrp="1"/>
          </p:cNvSpPr>
          <p:nvPr>
            <p:ph type="body" idx="1"/>
          </p:nvPr>
        </p:nvSpPr>
        <p:spPr/>
        <p:txBody>
          <a:bodyPr/>
          <a:lstStyle/>
          <a:p>
            <a:endParaRPr lang="is-IS"/>
          </a:p>
        </p:txBody>
      </p:sp>
      <p:sp>
        <p:nvSpPr>
          <p:cNvPr id="4" name="Slide Number Placeholder 3">
            <a:extLst>
              <a:ext uri="{FF2B5EF4-FFF2-40B4-BE49-F238E27FC236}">
                <a16:creationId xmlns:a16="http://schemas.microsoft.com/office/drawing/2014/main" id="{3F988B70-07E5-C640-F898-7EC7BB22B3EA}"/>
              </a:ext>
            </a:extLst>
          </p:cNvPr>
          <p:cNvSpPr>
            <a:spLocks noGrp="1"/>
          </p:cNvSpPr>
          <p:nvPr>
            <p:ph type="sldNum" sz="quarter" idx="5"/>
          </p:nvPr>
        </p:nvSpPr>
        <p:spPr/>
        <p:txBody>
          <a:bodyPr/>
          <a:lstStyle/>
          <a:p>
            <a:fld id="{D27E5F1B-EFA2-464A-A9A0-B89976B354FD}" type="slidenum">
              <a:rPr lang="is-IS" altLang="is-IS" smtClean="0"/>
              <a:pPr/>
              <a:t>32</a:t>
            </a:fld>
            <a:endParaRPr lang="is-IS" altLang="is-IS"/>
          </a:p>
        </p:txBody>
      </p:sp>
    </p:spTree>
    <p:extLst>
      <p:ext uri="{BB962C8B-B14F-4D97-AF65-F5344CB8AC3E}">
        <p14:creationId xmlns:p14="http://schemas.microsoft.com/office/powerpoint/2010/main" val="3655640717"/>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3FE4036-39E5-69FB-762A-C9BFE9EEA70E}"/>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22CEA67B-AE9E-E827-2EA8-1D730B190F7E}"/>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DBAA3790-46B4-05AE-E1DA-4DC716154ED1}"/>
              </a:ext>
            </a:extLst>
          </p:cNvPr>
          <p:cNvSpPr>
            <a:spLocks noGrp="1"/>
          </p:cNvSpPr>
          <p:nvPr>
            <p:ph type="body" idx="1"/>
          </p:nvPr>
        </p:nvSpPr>
        <p:spPr/>
        <p:txBody>
          <a:bodyPr/>
          <a:lstStyle/>
          <a:p>
            <a:endParaRPr lang="is-IS"/>
          </a:p>
        </p:txBody>
      </p:sp>
      <p:sp>
        <p:nvSpPr>
          <p:cNvPr id="4" name="Slide Number Placeholder 3">
            <a:extLst>
              <a:ext uri="{FF2B5EF4-FFF2-40B4-BE49-F238E27FC236}">
                <a16:creationId xmlns:a16="http://schemas.microsoft.com/office/drawing/2014/main" id="{3F988B70-07E5-C640-F898-7EC7BB22B3EA}"/>
              </a:ext>
            </a:extLst>
          </p:cNvPr>
          <p:cNvSpPr>
            <a:spLocks noGrp="1"/>
          </p:cNvSpPr>
          <p:nvPr>
            <p:ph type="sldNum" sz="quarter" idx="5"/>
          </p:nvPr>
        </p:nvSpPr>
        <p:spPr/>
        <p:txBody>
          <a:bodyPr/>
          <a:lstStyle/>
          <a:p>
            <a:fld id="{D27E5F1B-EFA2-464A-A9A0-B89976B354FD}" type="slidenum">
              <a:rPr lang="is-IS" altLang="is-IS" smtClean="0"/>
              <a:pPr/>
              <a:t>33</a:t>
            </a:fld>
            <a:endParaRPr lang="is-IS" altLang="is-IS"/>
          </a:p>
        </p:txBody>
      </p:sp>
    </p:spTree>
    <p:extLst>
      <p:ext uri="{BB962C8B-B14F-4D97-AF65-F5344CB8AC3E}">
        <p14:creationId xmlns:p14="http://schemas.microsoft.com/office/powerpoint/2010/main" val="798258245"/>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3FE4036-39E5-69FB-762A-C9BFE9EEA70E}"/>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22CEA67B-AE9E-E827-2EA8-1D730B190F7E}"/>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DBAA3790-46B4-05AE-E1DA-4DC716154ED1}"/>
              </a:ext>
            </a:extLst>
          </p:cNvPr>
          <p:cNvSpPr>
            <a:spLocks noGrp="1"/>
          </p:cNvSpPr>
          <p:nvPr>
            <p:ph type="body" idx="1"/>
          </p:nvPr>
        </p:nvSpPr>
        <p:spPr/>
        <p:txBody>
          <a:bodyPr/>
          <a:lstStyle/>
          <a:p>
            <a:r>
              <a:rPr lang="en-US" err="1"/>
              <a:t>Breytingar</a:t>
            </a:r>
            <a:r>
              <a:rPr lang="en-US"/>
              <a:t> </a:t>
            </a:r>
            <a:r>
              <a:rPr lang="en-US" err="1"/>
              <a:t>feitleitraðar</a:t>
            </a:r>
            <a:endParaRPr lang="is-IS"/>
          </a:p>
        </p:txBody>
      </p:sp>
      <p:sp>
        <p:nvSpPr>
          <p:cNvPr id="4" name="Slide Number Placeholder 3">
            <a:extLst>
              <a:ext uri="{FF2B5EF4-FFF2-40B4-BE49-F238E27FC236}">
                <a16:creationId xmlns:a16="http://schemas.microsoft.com/office/drawing/2014/main" id="{3F988B70-07E5-C640-F898-7EC7BB22B3EA}"/>
              </a:ext>
            </a:extLst>
          </p:cNvPr>
          <p:cNvSpPr>
            <a:spLocks noGrp="1"/>
          </p:cNvSpPr>
          <p:nvPr>
            <p:ph type="sldNum" sz="quarter" idx="5"/>
          </p:nvPr>
        </p:nvSpPr>
        <p:spPr/>
        <p:txBody>
          <a:bodyPr/>
          <a:lstStyle/>
          <a:p>
            <a:fld id="{D27E5F1B-EFA2-464A-A9A0-B89976B354FD}" type="slidenum">
              <a:rPr lang="is-IS" altLang="is-IS" smtClean="0"/>
              <a:pPr/>
              <a:t>34</a:t>
            </a:fld>
            <a:endParaRPr lang="is-IS" altLang="is-IS"/>
          </a:p>
        </p:txBody>
      </p:sp>
    </p:spTree>
    <p:extLst>
      <p:ext uri="{BB962C8B-B14F-4D97-AF65-F5344CB8AC3E}">
        <p14:creationId xmlns:p14="http://schemas.microsoft.com/office/powerpoint/2010/main" val="1127466119"/>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3FE4036-39E5-69FB-762A-C9BFE9EEA70E}"/>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22CEA67B-AE9E-E827-2EA8-1D730B190F7E}"/>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DBAA3790-46B4-05AE-E1DA-4DC716154ED1}"/>
              </a:ext>
            </a:extLst>
          </p:cNvPr>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sv"/>
              <a:t>2.6.8    Breyting byggir á samþykki stýrihóps frá október 2020 og hefur verið framkvæmt með þessum hætti síðan að teknu tilliti til breytinga á vaktaálagi 2023. </a:t>
            </a:r>
            <a:endParaRPr lang="sv">
              <a:ea typeface="Calibri"/>
              <a:cs typeface="Calibri"/>
            </a:endParaRPr>
          </a:p>
          <a:p>
            <a:endParaRPr lang="is-IS"/>
          </a:p>
        </p:txBody>
      </p:sp>
      <p:sp>
        <p:nvSpPr>
          <p:cNvPr id="4" name="Slide Number Placeholder 3">
            <a:extLst>
              <a:ext uri="{FF2B5EF4-FFF2-40B4-BE49-F238E27FC236}">
                <a16:creationId xmlns:a16="http://schemas.microsoft.com/office/drawing/2014/main" id="{3F988B70-07E5-C640-F898-7EC7BB22B3EA}"/>
              </a:ext>
            </a:extLst>
          </p:cNvPr>
          <p:cNvSpPr>
            <a:spLocks noGrp="1"/>
          </p:cNvSpPr>
          <p:nvPr>
            <p:ph type="sldNum" sz="quarter" idx="5"/>
          </p:nvPr>
        </p:nvSpPr>
        <p:spPr/>
        <p:txBody>
          <a:bodyPr/>
          <a:lstStyle/>
          <a:p>
            <a:fld id="{D27E5F1B-EFA2-464A-A9A0-B89976B354FD}" type="slidenum">
              <a:rPr lang="is-IS" altLang="is-IS" smtClean="0"/>
              <a:pPr/>
              <a:t>35</a:t>
            </a:fld>
            <a:endParaRPr lang="is-IS" altLang="is-IS"/>
          </a:p>
        </p:txBody>
      </p:sp>
    </p:spTree>
    <p:extLst>
      <p:ext uri="{BB962C8B-B14F-4D97-AF65-F5344CB8AC3E}">
        <p14:creationId xmlns:p14="http://schemas.microsoft.com/office/powerpoint/2010/main" val="3799784103"/>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3FE4036-39E5-69FB-762A-C9BFE9EEA70E}"/>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22CEA67B-AE9E-E827-2EA8-1D730B190F7E}"/>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DBAA3790-46B4-05AE-E1DA-4DC716154ED1}"/>
              </a:ext>
            </a:extLst>
          </p:cNvPr>
          <p:cNvSpPr>
            <a:spLocks noGrp="1"/>
          </p:cNvSpPr>
          <p:nvPr>
            <p:ph type="body" idx="1"/>
          </p:nvPr>
        </p:nvSpPr>
        <p:spPr/>
        <p:txBody>
          <a:bodyPr/>
          <a:lstStyle/>
          <a:p>
            <a:endParaRPr lang="is-IS"/>
          </a:p>
        </p:txBody>
      </p:sp>
      <p:sp>
        <p:nvSpPr>
          <p:cNvPr id="4" name="Slide Number Placeholder 3">
            <a:extLst>
              <a:ext uri="{FF2B5EF4-FFF2-40B4-BE49-F238E27FC236}">
                <a16:creationId xmlns:a16="http://schemas.microsoft.com/office/drawing/2014/main" id="{3F988B70-07E5-C640-F898-7EC7BB22B3EA}"/>
              </a:ext>
            </a:extLst>
          </p:cNvPr>
          <p:cNvSpPr>
            <a:spLocks noGrp="1"/>
          </p:cNvSpPr>
          <p:nvPr>
            <p:ph type="sldNum" sz="quarter" idx="5"/>
          </p:nvPr>
        </p:nvSpPr>
        <p:spPr/>
        <p:txBody>
          <a:bodyPr/>
          <a:lstStyle/>
          <a:p>
            <a:fld id="{D27E5F1B-EFA2-464A-A9A0-B89976B354FD}" type="slidenum">
              <a:rPr lang="is-IS" altLang="is-IS" smtClean="0"/>
              <a:pPr/>
              <a:t>36</a:t>
            </a:fld>
            <a:endParaRPr lang="is-IS" altLang="is-IS"/>
          </a:p>
        </p:txBody>
      </p:sp>
    </p:spTree>
    <p:extLst>
      <p:ext uri="{BB962C8B-B14F-4D97-AF65-F5344CB8AC3E}">
        <p14:creationId xmlns:p14="http://schemas.microsoft.com/office/powerpoint/2010/main" val="3338645883"/>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3FE4036-39E5-69FB-762A-C9BFE9EEA70E}"/>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22CEA67B-AE9E-E827-2EA8-1D730B190F7E}"/>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DBAA3790-46B4-05AE-E1DA-4DC716154ED1}"/>
              </a:ext>
            </a:extLst>
          </p:cNvPr>
          <p:cNvSpPr>
            <a:spLocks noGrp="1"/>
          </p:cNvSpPr>
          <p:nvPr>
            <p:ph type="body" idx="1"/>
          </p:nvPr>
        </p:nvSpPr>
        <p:spPr/>
        <p:txBody>
          <a:bodyPr/>
          <a:lstStyle/>
          <a:p>
            <a:endParaRPr lang="is-IS"/>
          </a:p>
        </p:txBody>
      </p:sp>
      <p:sp>
        <p:nvSpPr>
          <p:cNvPr id="4" name="Slide Number Placeholder 3">
            <a:extLst>
              <a:ext uri="{FF2B5EF4-FFF2-40B4-BE49-F238E27FC236}">
                <a16:creationId xmlns:a16="http://schemas.microsoft.com/office/drawing/2014/main" id="{3F988B70-07E5-C640-F898-7EC7BB22B3EA}"/>
              </a:ext>
            </a:extLst>
          </p:cNvPr>
          <p:cNvSpPr>
            <a:spLocks noGrp="1"/>
          </p:cNvSpPr>
          <p:nvPr>
            <p:ph type="sldNum" sz="quarter" idx="5"/>
          </p:nvPr>
        </p:nvSpPr>
        <p:spPr/>
        <p:txBody>
          <a:bodyPr/>
          <a:lstStyle/>
          <a:p>
            <a:fld id="{D27E5F1B-EFA2-464A-A9A0-B89976B354FD}" type="slidenum">
              <a:rPr lang="is-IS" altLang="is-IS" smtClean="0"/>
              <a:pPr/>
              <a:t>37</a:t>
            </a:fld>
            <a:endParaRPr lang="is-IS" altLang="is-IS"/>
          </a:p>
        </p:txBody>
      </p:sp>
    </p:spTree>
    <p:extLst>
      <p:ext uri="{BB962C8B-B14F-4D97-AF65-F5344CB8AC3E}">
        <p14:creationId xmlns:p14="http://schemas.microsoft.com/office/powerpoint/2010/main" val="22217693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79831F0-98BA-5FF4-57BA-D35B556F0C5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BA228A9A-D1BC-793C-BB0E-CC2564F91518}"/>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FCD4D6EE-42A3-B5BA-CDE6-CB5B2E35B5BC}"/>
              </a:ext>
            </a:extLst>
          </p:cNvPr>
          <p:cNvSpPr>
            <a:spLocks noGrp="1"/>
          </p:cNvSpPr>
          <p:nvPr>
            <p:ph type="body" idx="1"/>
          </p:nvPr>
        </p:nvSpPr>
        <p:spPr/>
        <p:txBody>
          <a:bodyPr/>
          <a:lstStyle/>
          <a:p>
            <a:endParaRPr lang="is-IS"/>
          </a:p>
        </p:txBody>
      </p:sp>
      <p:sp>
        <p:nvSpPr>
          <p:cNvPr id="4" name="Slide Number Placeholder 3">
            <a:extLst>
              <a:ext uri="{FF2B5EF4-FFF2-40B4-BE49-F238E27FC236}">
                <a16:creationId xmlns:a16="http://schemas.microsoft.com/office/drawing/2014/main" id="{14352471-71D5-585E-10E5-AAE60D403649}"/>
              </a:ext>
            </a:extLst>
          </p:cNvPr>
          <p:cNvSpPr>
            <a:spLocks noGrp="1"/>
          </p:cNvSpPr>
          <p:nvPr>
            <p:ph type="sldNum" sz="quarter" idx="5"/>
          </p:nvPr>
        </p:nvSpPr>
        <p:spPr/>
        <p:txBody>
          <a:bodyPr/>
          <a:lstStyle/>
          <a:p>
            <a:fld id="{D27E5F1B-EFA2-464A-A9A0-B89976B354FD}" type="slidenum">
              <a:rPr lang="is-IS" altLang="is-IS" smtClean="0"/>
              <a:pPr/>
              <a:t>4</a:t>
            </a:fld>
            <a:endParaRPr lang="is-IS" altLang="is-IS"/>
          </a:p>
        </p:txBody>
      </p:sp>
    </p:spTree>
    <p:extLst>
      <p:ext uri="{BB962C8B-B14F-4D97-AF65-F5344CB8AC3E}">
        <p14:creationId xmlns:p14="http://schemas.microsoft.com/office/powerpoint/2010/main" val="15561193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79831F0-98BA-5FF4-57BA-D35B556F0C5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BA228A9A-D1BC-793C-BB0E-CC2564F91518}"/>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FCD4D6EE-42A3-B5BA-CDE6-CB5B2E35B5BC}"/>
              </a:ext>
            </a:extLst>
          </p:cNvPr>
          <p:cNvSpPr>
            <a:spLocks noGrp="1"/>
          </p:cNvSpPr>
          <p:nvPr>
            <p:ph type="body" idx="1"/>
          </p:nvPr>
        </p:nvSpPr>
        <p:spPr/>
        <p:txBody>
          <a:bodyPr/>
          <a:lstStyle/>
          <a:p>
            <a:endParaRPr lang="is-IS"/>
          </a:p>
        </p:txBody>
      </p:sp>
      <p:sp>
        <p:nvSpPr>
          <p:cNvPr id="4" name="Slide Number Placeholder 3">
            <a:extLst>
              <a:ext uri="{FF2B5EF4-FFF2-40B4-BE49-F238E27FC236}">
                <a16:creationId xmlns:a16="http://schemas.microsoft.com/office/drawing/2014/main" id="{14352471-71D5-585E-10E5-AAE60D403649}"/>
              </a:ext>
            </a:extLst>
          </p:cNvPr>
          <p:cNvSpPr>
            <a:spLocks noGrp="1"/>
          </p:cNvSpPr>
          <p:nvPr>
            <p:ph type="sldNum" sz="quarter" idx="5"/>
          </p:nvPr>
        </p:nvSpPr>
        <p:spPr/>
        <p:txBody>
          <a:bodyPr/>
          <a:lstStyle/>
          <a:p>
            <a:fld id="{D27E5F1B-EFA2-464A-A9A0-B89976B354FD}" type="slidenum">
              <a:rPr lang="is-IS" altLang="is-IS" smtClean="0"/>
              <a:pPr/>
              <a:t>5</a:t>
            </a:fld>
            <a:endParaRPr lang="is-IS" altLang="is-IS"/>
          </a:p>
        </p:txBody>
      </p:sp>
    </p:spTree>
    <p:extLst>
      <p:ext uri="{BB962C8B-B14F-4D97-AF65-F5344CB8AC3E}">
        <p14:creationId xmlns:p14="http://schemas.microsoft.com/office/powerpoint/2010/main" val="22633216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79831F0-98BA-5FF4-57BA-D35B556F0C5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BA228A9A-D1BC-793C-BB0E-CC2564F91518}"/>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FCD4D6EE-42A3-B5BA-CDE6-CB5B2E35B5BC}"/>
              </a:ext>
            </a:extLst>
          </p:cNvPr>
          <p:cNvSpPr>
            <a:spLocks noGrp="1"/>
          </p:cNvSpPr>
          <p:nvPr>
            <p:ph type="body" idx="1"/>
          </p:nvPr>
        </p:nvSpPr>
        <p:spPr/>
        <p:txBody>
          <a:bodyPr/>
          <a:lstStyle/>
          <a:p>
            <a:endParaRPr lang="is-IS"/>
          </a:p>
        </p:txBody>
      </p:sp>
      <p:sp>
        <p:nvSpPr>
          <p:cNvPr id="4" name="Slide Number Placeholder 3">
            <a:extLst>
              <a:ext uri="{FF2B5EF4-FFF2-40B4-BE49-F238E27FC236}">
                <a16:creationId xmlns:a16="http://schemas.microsoft.com/office/drawing/2014/main" id="{14352471-71D5-585E-10E5-AAE60D403649}"/>
              </a:ext>
            </a:extLst>
          </p:cNvPr>
          <p:cNvSpPr>
            <a:spLocks noGrp="1"/>
          </p:cNvSpPr>
          <p:nvPr>
            <p:ph type="sldNum" sz="quarter" idx="5"/>
          </p:nvPr>
        </p:nvSpPr>
        <p:spPr/>
        <p:txBody>
          <a:bodyPr/>
          <a:lstStyle/>
          <a:p>
            <a:fld id="{D27E5F1B-EFA2-464A-A9A0-B89976B354FD}" type="slidenum">
              <a:rPr lang="is-IS" altLang="is-IS" smtClean="0"/>
              <a:pPr/>
              <a:t>6</a:t>
            </a:fld>
            <a:endParaRPr lang="is-IS" altLang="is-IS"/>
          </a:p>
        </p:txBody>
      </p:sp>
    </p:spTree>
    <p:extLst>
      <p:ext uri="{BB962C8B-B14F-4D97-AF65-F5344CB8AC3E}">
        <p14:creationId xmlns:p14="http://schemas.microsoft.com/office/powerpoint/2010/main" val="307201973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79831F0-98BA-5FF4-57BA-D35B556F0C5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BA228A9A-D1BC-793C-BB0E-CC2564F91518}"/>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FCD4D6EE-42A3-B5BA-CDE6-CB5B2E35B5BC}"/>
              </a:ext>
            </a:extLst>
          </p:cNvPr>
          <p:cNvSpPr>
            <a:spLocks noGrp="1"/>
          </p:cNvSpPr>
          <p:nvPr>
            <p:ph type="body" idx="1"/>
          </p:nvPr>
        </p:nvSpPr>
        <p:spPr/>
        <p:txBody>
          <a:bodyPr/>
          <a:lstStyle/>
          <a:p>
            <a:endParaRPr lang="is-IS"/>
          </a:p>
        </p:txBody>
      </p:sp>
      <p:sp>
        <p:nvSpPr>
          <p:cNvPr id="4" name="Slide Number Placeholder 3">
            <a:extLst>
              <a:ext uri="{FF2B5EF4-FFF2-40B4-BE49-F238E27FC236}">
                <a16:creationId xmlns:a16="http://schemas.microsoft.com/office/drawing/2014/main" id="{14352471-71D5-585E-10E5-AAE60D403649}"/>
              </a:ext>
            </a:extLst>
          </p:cNvPr>
          <p:cNvSpPr>
            <a:spLocks noGrp="1"/>
          </p:cNvSpPr>
          <p:nvPr>
            <p:ph type="sldNum" sz="quarter" idx="5"/>
          </p:nvPr>
        </p:nvSpPr>
        <p:spPr/>
        <p:txBody>
          <a:bodyPr/>
          <a:lstStyle/>
          <a:p>
            <a:fld id="{D27E5F1B-EFA2-464A-A9A0-B89976B354FD}" type="slidenum">
              <a:rPr lang="is-IS" altLang="is-IS" smtClean="0"/>
              <a:pPr/>
              <a:t>7</a:t>
            </a:fld>
            <a:endParaRPr lang="is-IS" altLang="is-IS"/>
          </a:p>
        </p:txBody>
      </p:sp>
    </p:spTree>
    <p:extLst>
      <p:ext uri="{BB962C8B-B14F-4D97-AF65-F5344CB8AC3E}">
        <p14:creationId xmlns:p14="http://schemas.microsoft.com/office/powerpoint/2010/main" val="8109767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79831F0-98BA-5FF4-57BA-D35B556F0C5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BA228A9A-D1BC-793C-BB0E-CC2564F91518}"/>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FCD4D6EE-42A3-B5BA-CDE6-CB5B2E35B5BC}"/>
              </a:ext>
            </a:extLst>
          </p:cNvPr>
          <p:cNvSpPr>
            <a:spLocks noGrp="1"/>
          </p:cNvSpPr>
          <p:nvPr>
            <p:ph type="body" idx="1"/>
          </p:nvPr>
        </p:nvSpPr>
        <p:spPr/>
        <p:txBody>
          <a:bodyPr/>
          <a:lstStyle/>
          <a:p>
            <a:endParaRPr lang="is-IS"/>
          </a:p>
        </p:txBody>
      </p:sp>
      <p:sp>
        <p:nvSpPr>
          <p:cNvPr id="4" name="Slide Number Placeholder 3">
            <a:extLst>
              <a:ext uri="{FF2B5EF4-FFF2-40B4-BE49-F238E27FC236}">
                <a16:creationId xmlns:a16="http://schemas.microsoft.com/office/drawing/2014/main" id="{14352471-71D5-585E-10E5-AAE60D403649}"/>
              </a:ext>
            </a:extLst>
          </p:cNvPr>
          <p:cNvSpPr>
            <a:spLocks noGrp="1"/>
          </p:cNvSpPr>
          <p:nvPr>
            <p:ph type="sldNum" sz="quarter" idx="5"/>
          </p:nvPr>
        </p:nvSpPr>
        <p:spPr/>
        <p:txBody>
          <a:bodyPr/>
          <a:lstStyle/>
          <a:p>
            <a:fld id="{D27E5F1B-EFA2-464A-A9A0-B89976B354FD}" type="slidenum">
              <a:rPr lang="is-IS" altLang="is-IS" smtClean="0"/>
              <a:pPr/>
              <a:t>8</a:t>
            </a:fld>
            <a:endParaRPr lang="is-IS" altLang="is-IS"/>
          </a:p>
        </p:txBody>
      </p:sp>
    </p:spTree>
    <p:extLst>
      <p:ext uri="{BB962C8B-B14F-4D97-AF65-F5344CB8AC3E}">
        <p14:creationId xmlns:p14="http://schemas.microsoft.com/office/powerpoint/2010/main" val="100969554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79831F0-98BA-5FF4-57BA-D35B556F0C5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BA228A9A-D1BC-793C-BB0E-CC2564F91518}"/>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FCD4D6EE-42A3-B5BA-CDE6-CB5B2E35B5BC}"/>
              </a:ext>
            </a:extLst>
          </p:cNvPr>
          <p:cNvSpPr>
            <a:spLocks noGrp="1"/>
          </p:cNvSpPr>
          <p:nvPr>
            <p:ph type="body" idx="1"/>
          </p:nvPr>
        </p:nvSpPr>
        <p:spPr/>
        <p:txBody>
          <a:bodyPr/>
          <a:lstStyle/>
          <a:p>
            <a:endParaRPr lang="is-IS"/>
          </a:p>
        </p:txBody>
      </p:sp>
      <p:sp>
        <p:nvSpPr>
          <p:cNvPr id="4" name="Slide Number Placeholder 3">
            <a:extLst>
              <a:ext uri="{FF2B5EF4-FFF2-40B4-BE49-F238E27FC236}">
                <a16:creationId xmlns:a16="http://schemas.microsoft.com/office/drawing/2014/main" id="{14352471-71D5-585E-10E5-AAE60D403649}"/>
              </a:ext>
            </a:extLst>
          </p:cNvPr>
          <p:cNvSpPr>
            <a:spLocks noGrp="1"/>
          </p:cNvSpPr>
          <p:nvPr>
            <p:ph type="sldNum" sz="quarter" idx="5"/>
          </p:nvPr>
        </p:nvSpPr>
        <p:spPr/>
        <p:txBody>
          <a:bodyPr/>
          <a:lstStyle/>
          <a:p>
            <a:fld id="{D27E5F1B-EFA2-464A-A9A0-B89976B354FD}" type="slidenum">
              <a:rPr lang="is-IS" altLang="is-IS" smtClean="0"/>
              <a:pPr/>
              <a:t>9</a:t>
            </a:fld>
            <a:endParaRPr lang="is-IS" altLang="is-IS"/>
          </a:p>
        </p:txBody>
      </p:sp>
    </p:spTree>
    <p:extLst>
      <p:ext uri="{BB962C8B-B14F-4D97-AF65-F5344CB8AC3E}">
        <p14:creationId xmlns:p14="http://schemas.microsoft.com/office/powerpoint/2010/main" val="423799959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lank Page">
    <p:spTree>
      <p:nvGrpSpPr>
        <p:cNvPr id="1" name=""/>
        <p:cNvGrpSpPr/>
        <p:nvPr/>
      </p:nvGrpSpPr>
      <p:grpSpPr>
        <a:xfrm>
          <a:off x="0" y="0"/>
          <a:ext cx="0" cy="0"/>
          <a:chOff x="0" y="0"/>
          <a:chExt cx="0" cy="0"/>
        </a:xfrm>
      </p:grpSpPr>
      <p:pic>
        <p:nvPicPr>
          <p:cNvPr id="2" name="Picture 6" descr="w_SGS_i_3.png">
            <a:extLst>
              <a:ext uri="{FF2B5EF4-FFF2-40B4-BE49-F238E27FC236}">
                <a16:creationId xmlns:a16="http://schemas.microsoft.com/office/drawing/2014/main" id="{0938BEE3-8C86-3B0B-E2BB-FC6C9238C5A8}"/>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284538" y="4233863"/>
            <a:ext cx="8408987" cy="2243137"/>
          </a:xfrm>
          <a:prstGeom prst="rect">
            <a:avLst/>
          </a:prstGeom>
          <a:noFill/>
          <a:ln>
            <a:noFill/>
          </a:ln>
          <a:extLst>
            <a:ext uri="{909E8E84-426E-40DD-AFC4-6F175D3DCCD1}">
              <a14:hiddenFill xmlns:a14="http://schemas.microsoft.com/office/drawing/2010/main">
                <a:solidFill>
                  <a:srgbClr val="FFFFFF">
                    <a:alpha val="45097"/>
                  </a:srgbClr>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413008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ustom Layout 07">
    <p:spTree>
      <p:nvGrpSpPr>
        <p:cNvPr id="1" name=""/>
        <p:cNvGrpSpPr/>
        <p:nvPr/>
      </p:nvGrpSpPr>
      <p:grpSpPr>
        <a:xfrm>
          <a:off x="0" y="0"/>
          <a:ext cx="0" cy="0"/>
          <a:chOff x="0" y="0"/>
          <a:chExt cx="0" cy="0"/>
        </a:xfrm>
      </p:grpSpPr>
      <p:sp>
        <p:nvSpPr>
          <p:cNvPr id="9" name="Picture Placeholder 7"/>
          <p:cNvSpPr>
            <a:spLocks noGrp="1"/>
          </p:cNvSpPr>
          <p:nvPr>
            <p:ph type="pic" sz="quarter" idx="10"/>
          </p:nvPr>
        </p:nvSpPr>
        <p:spPr>
          <a:xfrm>
            <a:off x="6858653" y="0"/>
            <a:ext cx="5333347" cy="6858000"/>
          </a:xfrm>
        </p:spPr>
        <p:txBody>
          <a:bodyPr rtlCol="0">
            <a:normAutofit/>
          </a:bodyPr>
          <a:lstStyle/>
          <a:p>
            <a:pPr lvl="0"/>
            <a:endParaRPr lang="en-GB" noProof="0"/>
          </a:p>
        </p:txBody>
      </p:sp>
      <p:sp>
        <p:nvSpPr>
          <p:cNvPr id="26" name="Title 1"/>
          <p:cNvSpPr>
            <a:spLocks noGrp="1"/>
          </p:cNvSpPr>
          <p:nvPr>
            <p:ph type="ctrTitle"/>
          </p:nvPr>
        </p:nvSpPr>
        <p:spPr>
          <a:xfrm>
            <a:off x="515357" y="466664"/>
            <a:ext cx="6139443" cy="975930"/>
          </a:xfrm>
        </p:spPr>
        <p:txBody>
          <a:bodyPr anchor="b">
            <a:normAutofit/>
          </a:bodyPr>
          <a:lstStyle>
            <a:lvl1pPr algn="l">
              <a:defRPr sz="3200"/>
            </a:lvl1pPr>
          </a:lstStyle>
          <a:p>
            <a:r>
              <a:rPr lang="en-US"/>
              <a:t>Click to edit Master title style</a:t>
            </a:r>
            <a:endParaRPr lang="en-GB"/>
          </a:p>
        </p:txBody>
      </p:sp>
    </p:spTree>
    <p:extLst>
      <p:ext uri="{BB962C8B-B14F-4D97-AF65-F5344CB8AC3E}">
        <p14:creationId xmlns:p14="http://schemas.microsoft.com/office/powerpoint/2010/main" val="33013541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ustom Layout 08">
    <p:spTree>
      <p:nvGrpSpPr>
        <p:cNvPr id="1" name=""/>
        <p:cNvGrpSpPr/>
        <p:nvPr/>
      </p:nvGrpSpPr>
      <p:grpSpPr>
        <a:xfrm>
          <a:off x="0" y="0"/>
          <a:ext cx="0" cy="0"/>
          <a:chOff x="0" y="0"/>
          <a:chExt cx="0" cy="0"/>
        </a:xfrm>
      </p:grpSpPr>
      <p:sp>
        <p:nvSpPr>
          <p:cNvPr id="20" name="Title 1"/>
          <p:cNvSpPr>
            <a:spLocks noGrp="1"/>
          </p:cNvSpPr>
          <p:nvPr>
            <p:ph type="ctrTitle"/>
          </p:nvPr>
        </p:nvSpPr>
        <p:spPr>
          <a:xfrm>
            <a:off x="515357" y="466664"/>
            <a:ext cx="11160705" cy="483487"/>
          </a:xfrm>
        </p:spPr>
        <p:txBody>
          <a:bodyPr anchor="b">
            <a:normAutofit/>
          </a:bodyPr>
          <a:lstStyle>
            <a:lvl1pPr algn="l">
              <a:defRPr sz="3200"/>
            </a:lvl1pPr>
          </a:lstStyle>
          <a:p>
            <a:r>
              <a:rPr lang="en-US"/>
              <a:t>Click to edit Master title style</a:t>
            </a:r>
            <a:endParaRPr lang="en-GB"/>
          </a:p>
        </p:txBody>
      </p:sp>
      <p:sp>
        <p:nvSpPr>
          <p:cNvPr id="21" name="Subtitle 2"/>
          <p:cNvSpPr>
            <a:spLocks noGrp="1"/>
          </p:cNvSpPr>
          <p:nvPr>
            <p:ph type="subTitle" idx="1"/>
          </p:nvPr>
        </p:nvSpPr>
        <p:spPr>
          <a:xfrm>
            <a:off x="515358" y="962313"/>
            <a:ext cx="11160705" cy="358487"/>
          </a:xfrm>
        </p:spPr>
        <p:txBody>
          <a:bodyPr>
            <a:normAutofit/>
          </a:bodyPr>
          <a:lstStyle>
            <a:lvl1pPr marL="0" indent="0" algn="l">
              <a:buNone/>
              <a:defRPr sz="1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4" name="Picture Placeholder 25"/>
          <p:cNvSpPr>
            <a:spLocks noGrp="1"/>
          </p:cNvSpPr>
          <p:nvPr>
            <p:ph type="pic" sz="quarter" idx="10"/>
          </p:nvPr>
        </p:nvSpPr>
        <p:spPr>
          <a:xfrm>
            <a:off x="5850" y="1777458"/>
            <a:ext cx="2016621" cy="2032004"/>
          </a:xfrm>
        </p:spPr>
        <p:txBody>
          <a:bodyPr rtlCol="0">
            <a:normAutofit/>
          </a:bodyPr>
          <a:lstStyle/>
          <a:p>
            <a:pPr lvl="0"/>
            <a:endParaRPr lang="en-GB" noProof="0"/>
          </a:p>
        </p:txBody>
      </p:sp>
      <p:sp>
        <p:nvSpPr>
          <p:cNvPr id="35" name="Picture Placeholder 25"/>
          <p:cNvSpPr>
            <a:spLocks noGrp="1"/>
          </p:cNvSpPr>
          <p:nvPr>
            <p:ph type="pic" sz="quarter" idx="11"/>
          </p:nvPr>
        </p:nvSpPr>
        <p:spPr>
          <a:xfrm>
            <a:off x="2031996" y="1777458"/>
            <a:ext cx="2016621" cy="2032004"/>
          </a:xfrm>
        </p:spPr>
        <p:txBody>
          <a:bodyPr rtlCol="0">
            <a:normAutofit/>
          </a:bodyPr>
          <a:lstStyle/>
          <a:p>
            <a:pPr lvl="0"/>
            <a:endParaRPr lang="en-GB" noProof="0"/>
          </a:p>
        </p:txBody>
      </p:sp>
      <p:sp>
        <p:nvSpPr>
          <p:cNvPr id="36" name="Picture Placeholder 25"/>
          <p:cNvSpPr>
            <a:spLocks noGrp="1"/>
          </p:cNvSpPr>
          <p:nvPr>
            <p:ph type="pic" sz="quarter" idx="12"/>
          </p:nvPr>
        </p:nvSpPr>
        <p:spPr>
          <a:xfrm>
            <a:off x="4067667" y="1777458"/>
            <a:ext cx="2016621" cy="2032004"/>
          </a:xfrm>
        </p:spPr>
        <p:txBody>
          <a:bodyPr rtlCol="0">
            <a:normAutofit/>
          </a:bodyPr>
          <a:lstStyle/>
          <a:p>
            <a:pPr lvl="0"/>
            <a:endParaRPr lang="en-GB" noProof="0"/>
          </a:p>
        </p:txBody>
      </p:sp>
      <p:sp>
        <p:nvSpPr>
          <p:cNvPr id="37" name="Picture Placeholder 25"/>
          <p:cNvSpPr>
            <a:spLocks noGrp="1"/>
          </p:cNvSpPr>
          <p:nvPr>
            <p:ph type="pic" sz="quarter" idx="13"/>
          </p:nvPr>
        </p:nvSpPr>
        <p:spPr>
          <a:xfrm>
            <a:off x="6093813" y="1777458"/>
            <a:ext cx="2016621" cy="2032004"/>
          </a:xfrm>
        </p:spPr>
        <p:txBody>
          <a:bodyPr rtlCol="0">
            <a:normAutofit/>
          </a:bodyPr>
          <a:lstStyle/>
          <a:p>
            <a:pPr lvl="0"/>
            <a:endParaRPr lang="en-GB" noProof="0"/>
          </a:p>
        </p:txBody>
      </p:sp>
      <p:sp>
        <p:nvSpPr>
          <p:cNvPr id="38" name="Picture Placeholder 25"/>
          <p:cNvSpPr>
            <a:spLocks noGrp="1"/>
          </p:cNvSpPr>
          <p:nvPr>
            <p:ph type="pic" sz="quarter" idx="14"/>
          </p:nvPr>
        </p:nvSpPr>
        <p:spPr>
          <a:xfrm>
            <a:off x="8129484" y="1777458"/>
            <a:ext cx="2016621" cy="2032004"/>
          </a:xfrm>
        </p:spPr>
        <p:txBody>
          <a:bodyPr rtlCol="0">
            <a:normAutofit/>
          </a:bodyPr>
          <a:lstStyle/>
          <a:p>
            <a:pPr lvl="0"/>
            <a:endParaRPr lang="en-GB" noProof="0"/>
          </a:p>
        </p:txBody>
      </p:sp>
      <p:sp>
        <p:nvSpPr>
          <p:cNvPr id="39" name="Picture Placeholder 25"/>
          <p:cNvSpPr>
            <a:spLocks noGrp="1"/>
          </p:cNvSpPr>
          <p:nvPr>
            <p:ph type="pic" sz="quarter" idx="15"/>
          </p:nvPr>
        </p:nvSpPr>
        <p:spPr>
          <a:xfrm>
            <a:off x="10165155" y="1777458"/>
            <a:ext cx="2016621" cy="2032004"/>
          </a:xfrm>
        </p:spPr>
        <p:txBody>
          <a:bodyPr rtlCol="0">
            <a:normAutofit/>
          </a:bodyPr>
          <a:lstStyle/>
          <a:p>
            <a:pPr lvl="0"/>
            <a:endParaRPr lang="en-GB" noProof="0"/>
          </a:p>
        </p:txBody>
      </p:sp>
      <p:sp>
        <p:nvSpPr>
          <p:cNvPr id="63" name="Picture Placeholder 25"/>
          <p:cNvSpPr>
            <a:spLocks noGrp="1"/>
          </p:cNvSpPr>
          <p:nvPr>
            <p:ph type="pic" sz="quarter" idx="16"/>
          </p:nvPr>
        </p:nvSpPr>
        <p:spPr>
          <a:xfrm>
            <a:off x="5850" y="3838802"/>
            <a:ext cx="2016621" cy="2032004"/>
          </a:xfrm>
        </p:spPr>
        <p:txBody>
          <a:bodyPr rtlCol="0">
            <a:normAutofit/>
          </a:bodyPr>
          <a:lstStyle/>
          <a:p>
            <a:pPr lvl="0"/>
            <a:endParaRPr lang="en-GB" noProof="0"/>
          </a:p>
        </p:txBody>
      </p:sp>
      <p:sp>
        <p:nvSpPr>
          <p:cNvPr id="64" name="Picture Placeholder 25"/>
          <p:cNvSpPr>
            <a:spLocks noGrp="1"/>
          </p:cNvSpPr>
          <p:nvPr>
            <p:ph type="pic" sz="quarter" idx="17"/>
          </p:nvPr>
        </p:nvSpPr>
        <p:spPr>
          <a:xfrm>
            <a:off x="2031996" y="3838802"/>
            <a:ext cx="2016621" cy="2032004"/>
          </a:xfrm>
        </p:spPr>
        <p:txBody>
          <a:bodyPr rtlCol="0">
            <a:normAutofit/>
          </a:bodyPr>
          <a:lstStyle/>
          <a:p>
            <a:pPr lvl="0"/>
            <a:endParaRPr lang="en-GB" noProof="0"/>
          </a:p>
        </p:txBody>
      </p:sp>
      <p:sp>
        <p:nvSpPr>
          <p:cNvPr id="65" name="Picture Placeholder 25"/>
          <p:cNvSpPr>
            <a:spLocks noGrp="1"/>
          </p:cNvSpPr>
          <p:nvPr>
            <p:ph type="pic" sz="quarter" idx="18"/>
          </p:nvPr>
        </p:nvSpPr>
        <p:spPr>
          <a:xfrm>
            <a:off x="4067667" y="3838802"/>
            <a:ext cx="2016621" cy="2032004"/>
          </a:xfrm>
        </p:spPr>
        <p:txBody>
          <a:bodyPr rtlCol="0">
            <a:normAutofit/>
          </a:bodyPr>
          <a:lstStyle/>
          <a:p>
            <a:pPr lvl="0"/>
            <a:endParaRPr lang="en-GB" noProof="0"/>
          </a:p>
        </p:txBody>
      </p:sp>
      <p:sp>
        <p:nvSpPr>
          <p:cNvPr id="66" name="Picture Placeholder 25"/>
          <p:cNvSpPr>
            <a:spLocks noGrp="1"/>
          </p:cNvSpPr>
          <p:nvPr>
            <p:ph type="pic" sz="quarter" idx="19"/>
          </p:nvPr>
        </p:nvSpPr>
        <p:spPr>
          <a:xfrm>
            <a:off x="6093813" y="3838802"/>
            <a:ext cx="2016621" cy="2032004"/>
          </a:xfrm>
        </p:spPr>
        <p:txBody>
          <a:bodyPr rtlCol="0">
            <a:normAutofit/>
          </a:bodyPr>
          <a:lstStyle/>
          <a:p>
            <a:pPr lvl="0"/>
            <a:endParaRPr lang="en-GB" noProof="0"/>
          </a:p>
        </p:txBody>
      </p:sp>
      <p:sp>
        <p:nvSpPr>
          <p:cNvPr id="67" name="Picture Placeholder 25"/>
          <p:cNvSpPr>
            <a:spLocks noGrp="1"/>
          </p:cNvSpPr>
          <p:nvPr>
            <p:ph type="pic" sz="quarter" idx="20"/>
          </p:nvPr>
        </p:nvSpPr>
        <p:spPr>
          <a:xfrm>
            <a:off x="8129484" y="3838802"/>
            <a:ext cx="2016621" cy="2032004"/>
          </a:xfrm>
        </p:spPr>
        <p:txBody>
          <a:bodyPr rtlCol="0">
            <a:normAutofit/>
          </a:bodyPr>
          <a:lstStyle/>
          <a:p>
            <a:pPr lvl="0"/>
            <a:endParaRPr lang="en-GB" noProof="0"/>
          </a:p>
        </p:txBody>
      </p:sp>
      <p:sp>
        <p:nvSpPr>
          <p:cNvPr id="68" name="Picture Placeholder 25"/>
          <p:cNvSpPr>
            <a:spLocks noGrp="1"/>
          </p:cNvSpPr>
          <p:nvPr>
            <p:ph type="pic" sz="quarter" idx="21"/>
          </p:nvPr>
        </p:nvSpPr>
        <p:spPr>
          <a:xfrm>
            <a:off x="10165155" y="3838802"/>
            <a:ext cx="2016621" cy="2032004"/>
          </a:xfrm>
        </p:spPr>
        <p:txBody>
          <a:bodyPr rtlCol="0">
            <a:normAutofit/>
          </a:bodyPr>
          <a:lstStyle/>
          <a:p>
            <a:pPr lvl="0"/>
            <a:endParaRPr lang="en-GB" noProof="0"/>
          </a:p>
        </p:txBody>
      </p:sp>
    </p:spTree>
    <p:extLst>
      <p:ext uri="{BB962C8B-B14F-4D97-AF65-F5344CB8AC3E}">
        <p14:creationId xmlns:p14="http://schemas.microsoft.com/office/powerpoint/2010/main" val="126149471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09">
    <p:spTree>
      <p:nvGrpSpPr>
        <p:cNvPr id="1" name=""/>
        <p:cNvGrpSpPr/>
        <p:nvPr/>
      </p:nvGrpSpPr>
      <p:grpSpPr>
        <a:xfrm>
          <a:off x="0" y="0"/>
          <a:ext cx="0" cy="0"/>
          <a:chOff x="0" y="0"/>
          <a:chExt cx="0" cy="0"/>
        </a:xfrm>
      </p:grpSpPr>
      <p:sp>
        <p:nvSpPr>
          <p:cNvPr id="9" name="Picture Placeholder 7"/>
          <p:cNvSpPr>
            <a:spLocks noGrp="1"/>
          </p:cNvSpPr>
          <p:nvPr>
            <p:ph type="pic" sz="quarter" idx="10"/>
          </p:nvPr>
        </p:nvSpPr>
        <p:spPr>
          <a:xfrm>
            <a:off x="0" y="3281083"/>
            <a:ext cx="12192000" cy="3564989"/>
          </a:xfrm>
        </p:spPr>
        <p:txBody>
          <a:bodyPr rtlCol="0">
            <a:normAutofit/>
          </a:bodyPr>
          <a:lstStyle/>
          <a:p>
            <a:pPr lvl="0"/>
            <a:endParaRPr lang="en-GB" noProof="0"/>
          </a:p>
        </p:txBody>
      </p:sp>
      <p:sp>
        <p:nvSpPr>
          <p:cNvPr id="3" name="Title 1"/>
          <p:cNvSpPr>
            <a:spLocks noGrp="1"/>
          </p:cNvSpPr>
          <p:nvPr>
            <p:ph type="ctrTitle"/>
          </p:nvPr>
        </p:nvSpPr>
        <p:spPr>
          <a:xfrm>
            <a:off x="515357" y="466664"/>
            <a:ext cx="11160705" cy="483487"/>
          </a:xfrm>
        </p:spPr>
        <p:txBody>
          <a:bodyPr anchor="b">
            <a:normAutofit/>
          </a:bodyPr>
          <a:lstStyle>
            <a:lvl1pPr algn="l">
              <a:defRPr sz="3200"/>
            </a:lvl1pPr>
          </a:lstStyle>
          <a:p>
            <a:r>
              <a:rPr lang="en-US"/>
              <a:t>Click to edit Master title style</a:t>
            </a:r>
            <a:endParaRPr lang="en-GB"/>
          </a:p>
        </p:txBody>
      </p:sp>
      <p:sp>
        <p:nvSpPr>
          <p:cNvPr id="4" name="Subtitle 2"/>
          <p:cNvSpPr>
            <a:spLocks noGrp="1"/>
          </p:cNvSpPr>
          <p:nvPr>
            <p:ph type="subTitle" idx="1"/>
          </p:nvPr>
        </p:nvSpPr>
        <p:spPr>
          <a:xfrm>
            <a:off x="515358" y="962313"/>
            <a:ext cx="11160705" cy="358487"/>
          </a:xfrm>
        </p:spPr>
        <p:txBody>
          <a:bodyPr>
            <a:normAutofit/>
          </a:bodyPr>
          <a:lstStyle>
            <a:lvl1pPr marL="0" indent="0" algn="l">
              <a:buNone/>
              <a:defRPr sz="1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Tree>
    <p:extLst>
      <p:ext uri="{BB962C8B-B14F-4D97-AF65-F5344CB8AC3E}">
        <p14:creationId xmlns:p14="http://schemas.microsoft.com/office/powerpoint/2010/main" val="142824627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ustom Layout 10">
    <p:spTree>
      <p:nvGrpSpPr>
        <p:cNvPr id="1" name=""/>
        <p:cNvGrpSpPr/>
        <p:nvPr/>
      </p:nvGrpSpPr>
      <p:grpSpPr>
        <a:xfrm>
          <a:off x="0" y="0"/>
          <a:ext cx="0" cy="0"/>
          <a:chOff x="0" y="0"/>
          <a:chExt cx="0" cy="0"/>
        </a:xfrm>
      </p:grpSpPr>
      <p:sp>
        <p:nvSpPr>
          <p:cNvPr id="14" name="Picture Placeholder 13"/>
          <p:cNvSpPr>
            <a:spLocks noGrp="1"/>
          </p:cNvSpPr>
          <p:nvPr>
            <p:ph type="pic" sz="quarter" idx="10"/>
          </p:nvPr>
        </p:nvSpPr>
        <p:spPr>
          <a:xfrm>
            <a:off x="2971557" y="0"/>
            <a:ext cx="9220445" cy="6858000"/>
          </a:xfrm>
          <a:custGeom>
            <a:avLst/>
            <a:gdLst>
              <a:gd name="connsiteX0" fmla="*/ 0 w 9220445"/>
              <a:gd name="connsiteY0" fmla="*/ 0 h 6858000"/>
              <a:gd name="connsiteX1" fmla="*/ 9220445 w 9220445"/>
              <a:gd name="connsiteY1" fmla="*/ 0 h 6858000"/>
              <a:gd name="connsiteX2" fmla="*/ 9220445 w 9220445"/>
              <a:gd name="connsiteY2" fmla="*/ 6858000 h 6858000"/>
              <a:gd name="connsiteX3" fmla="*/ 2736308 w 9220445"/>
              <a:gd name="connsiteY3" fmla="*/ 6858000 h 6858000"/>
              <a:gd name="connsiteX4" fmla="*/ 2507724 w 9220445"/>
              <a:gd name="connsiteY4" fmla="*/ 6635525 h 6858000"/>
              <a:gd name="connsiteX5" fmla="*/ 432 w 9220445"/>
              <a:gd name="connsiteY5" fmla="*/ 13661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220445" h="6858000">
                <a:moveTo>
                  <a:pt x="0" y="0"/>
                </a:moveTo>
                <a:lnTo>
                  <a:pt x="9220445" y="0"/>
                </a:lnTo>
                <a:lnTo>
                  <a:pt x="9220445" y="6858000"/>
                </a:lnTo>
                <a:lnTo>
                  <a:pt x="2736308" y="6858000"/>
                </a:lnTo>
                <a:lnTo>
                  <a:pt x="2507724" y="6635525"/>
                </a:lnTo>
                <a:cubicBezTo>
                  <a:pt x="185391" y="4245869"/>
                  <a:pt x="9573" y="275684"/>
                  <a:pt x="432" y="13661"/>
                </a:cubicBezTo>
                <a:close/>
              </a:path>
            </a:pathLst>
          </a:custGeom>
        </p:spPr>
        <p:txBody>
          <a:bodyPr rtlCol="0">
            <a:noAutofit/>
          </a:bodyPr>
          <a:lstStyle/>
          <a:p>
            <a:pPr lvl="0"/>
            <a:endParaRPr lang="en-GB" noProof="0"/>
          </a:p>
        </p:txBody>
      </p:sp>
    </p:spTree>
    <p:extLst>
      <p:ext uri="{BB962C8B-B14F-4D97-AF65-F5344CB8AC3E}">
        <p14:creationId xmlns:p14="http://schemas.microsoft.com/office/powerpoint/2010/main" val="406875535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ustom Layout 11">
    <p:spTree>
      <p:nvGrpSpPr>
        <p:cNvPr id="1" name=""/>
        <p:cNvGrpSpPr/>
        <p:nvPr/>
      </p:nvGrpSpPr>
      <p:grpSpPr>
        <a:xfrm>
          <a:off x="0" y="0"/>
          <a:ext cx="0" cy="0"/>
          <a:chOff x="0" y="0"/>
          <a:chExt cx="0" cy="0"/>
        </a:xfrm>
      </p:grpSpPr>
      <p:sp>
        <p:nvSpPr>
          <p:cNvPr id="7" name="Picture Placeholder 6"/>
          <p:cNvSpPr>
            <a:spLocks noGrp="1"/>
          </p:cNvSpPr>
          <p:nvPr>
            <p:ph type="pic" sz="quarter" idx="10"/>
          </p:nvPr>
        </p:nvSpPr>
        <p:spPr>
          <a:xfrm>
            <a:off x="0" y="0"/>
            <a:ext cx="12192000" cy="6858000"/>
          </a:xfrm>
        </p:spPr>
        <p:txBody>
          <a:bodyPr rtlCol="0">
            <a:normAutofit/>
          </a:bodyPr>
          <a:lstStyle/>
          <a:p>
            <a:pPr lvl="0"/>
            <a:endParaRPr lang="en-GB" noProof="0"/>
          </a:p>
        </p:txBody>
      </p:sp>
    </p:spTree>
    <p:extLst>
      <p:ext uri="{BB962C8B-B14F-4D97-AF65-F5344CB8AC3E}">
        <p14:creationId xmlns:p14="http://schemas.microsoft.com/office/powerpoint/2010/main" val="174251279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ustom Layout 12">
    <p:spTree>
      <p:nvGrpSpPr>
        <p:cNvPr id="1" name=""/>
        <p:cNvGrpSpPr/>
        <p:nvPr/>
      </p:nvGrpSpPr>
      <p:grpSpPr>
        <a:xfrm>
          <a:off x="0" y="0"/>
          <a:ext cx="0" cy="0"/>
          <a:chOff x="0" y="0"/>
          <a:chExt cx="0" cy="0"/>
        </a:xfrm>
      </p:grpSpPr>
      <p:sp>
        <p:nvSpPr>
          <p:cNvPr id="6" name="Picture Placeholder 8"/>
          <p:cNvSpPr>
            <a:spLocks noGrp="1"/>
          </p:cNvSpPr>
          <p:nvPr>
            <p:ph type="pic" sz="quarter" idx="10"/>
          </p:nvPr>
        </p:nvSpPr>
        <p:spPr>
          <a:xfrm>
            <a:off x="0" y="0"/>
            <a:ext cx="12192000" cy="6223820"/>
          </a:xfrm>
          <a:custGeom>
            <a:avLst/>
            <a:gdLst>
              <a:gd name="connsiteX0" fmla="*/ 0 w 12192000"/>
              <a:gd name="connsiteY0" fmla="*/ 0 h 6223820"/>
              <a:gd name="connsiteX1" fmla="*/ 12192000 w 12192000"/>
              <a:gd name="connsiteY1" fmla="*/ 0 h 6223820"/>
              <a:gd name="connsiteX2" fmla="*/ 12192000 w 12192000"/>
              <a:gd name="connsiteY2" fmla="*/ 5069989 h 6223820"/>
              <a:gd name="connsiteX3" fmla="*/ 11912432 w 12192000"/>
              <a:gd name="connsiteY3" fmla="*/ 5189901 h 6223820"/>
              <a:gd name="connsiteX4" fmla="*/ 6095999 w 12192000"/>
              <a:gd name="connsiteY4" fmla="*/ 6223820 h 6223820"/>
              <a:gd name="connsiteX5" fmla="*/ 279566 w 12192000"/>
              <a:gd name="connsiteY5" fmla="*/ 5189901 h 6223820"/>
              <a:gd name="connsiteX6" fmla="*/ 0 w 12192000"/>
              <a:gd name="connsiteY6" fmla="*/ 5069990 h 62238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0" h="6223820">
                <a:moveTo>
                  <a:pt x="0" y="0"/>
                </a:moveTo>
                <a:lnTo>
                  <a:pt x="12192000" y="0"/>
                </a:lnTo>
                <a:lnTo>
                  <a:pt x="12192000" y="5069989"/>
                </a:lnTo>
                <a:lnTo>
                  <a:pt x="11912432" y="5189901"/>
                </a:lnTo>
                <a:cubicBezTo>
                  <a:pt x="10331810" y="5835812"/>
                  <a:pt x="8305414" y="6223820"/>
                  <a:pt x="6095999" y="6223820"/>
                </a:cubicBezTo>
                <a:cubicBezTo>
                  <a:pt x="3886584" y="6223820"/>
                  <a:pt x="1860188" y="5835812"/>
                  <a:pt x="279566" y="5189901"/>
                </a:cubicBezTo>
                <a:lnTo>
                  <a:pt x="0" y="5069990"/>
                </a:lnTo>
                <a:close/>
              </a:path>
            </a:pathLst>
          </a:custGeom>
        </p:spPr>
        <p:txBody>
          <a:bodyPr rtlCol="0">
            <a:noAutofit/>
          </a:bodyPr>
          <a:lstStyle/>
          <a:p>
            <a:pPr lvl="0"/>
            <a:endParaRPr lang="id-ID" noProof="0"/>
          </a:p>
        </p:txBody>
      </p:sp>
    </p:spTree>
    <p:extLst>
      <p:ext uri="{BB962C8B-B14F-4D97-AF65-F5344CB8AC3E}">
        <p14:creationId xmlns:p14="http://schemas.microsoft.com/office/powerpoint/2010/main" val="180789330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ustom Layout 13">
    <p:spTree>
      <p:nvGrpSpPr>
        <p:cNvPr id="1" name=""/>
        <p:cNvGrpSpPr/>
        <p:nvPr/>
      </p:nvGrpSpPr>
      <p:grpSpPr>
        <a:xfrm>
          <a:off x="0" y="0"/>
          <a:ext cx="0" cy="0"/>
          <a:chOff x="0" y="0"/>
          <a:chExt cx="0" cy="0"/>
        </a:xfrm>
      </p:grpSpPr>
      <p:sp>
        <p:nvSpPr>
          <p:cNvPr id="4" name="Picture Placeholder 6"/>
          <p:cNvSpPr>
            <a:spLocks noGrp="1"/>
          </p:cNvSpPr>
          <p:nvPr>
            <p:ph type="pic" sz="quarter" idx="11"/>
          </p:nvPr>
        </p:nvSpPr>
        <p:spPr>
          <a:xfrm>
            <a:off x="0" y="0"/>
            <a:ext cx="12192000" cy="6858000"/>
          </a:xfrm>
        </p:spPr>
        <p:txBody>
          <a:bodyPr rtlCol="0">
            <a:normAutofit/>
          </a:bodyPr>
          <a:lstStyle/>
          <a:p>
            <a:pPr lvl="0"/>
            <a:endParaRPr lang="en-GB" noProof="0"/>
          </a:p>
        </p:txBody>
      </p:sp>
      <p:sp>
        <p:nvSpPr>
          <p:cNvPr id="12" name="Picture Placeholder 10"/>
          <p:cNvSpPr>
            <a:spLocks noGrp="1"/>
          </p:cNvSpPr>
          <p:nvPr>
            <p:ph type="pic" sz="quarter" idx="10"/>
          </p:nvPr>
        </p:nvSpPr>
        <p:spPr>
          <a:xfrm>
            <a:off x="6321567" y="1099941"/>
            <a:ext cx="4444717" cy="2981715"/>
          </a:xfrm>
        </p:spPr>
        <p:txBody>
          <a:bodyPr rtlCol="0">
            <a:normAutofit/>
          </a:bodyPr>
          <a:lstStyle/>
          <a:p>
            <a:pPr lvl="0"/>
            <a:endParaRPr lang="en-GB" noProof="0"/>
          </a:p>
        </p:txBody>
      </p:sp>
    </p:spTree>
    <p:extLst>
      <p:ext uri="{BB962C8B-B14F-4D97-AF65-F5344CB8AC3E}">
        <p14:creationId xmlns:p14="http://schemas.microsoft.com/office/powerpoint/2010/main" val="242847635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ustom Layout 14">
    <p:spTree>
      <p:nvGrpSpPr>
        <p:cNvPr id="1" name=""/>
        <p:cNvGrpSpPr/>
        <p:nvPr/>
      </p:nvGrpSpPr>
      <p:grpSpPr>
        <a:xfrm>
          <a:off x="0" y="0"/>
          <a:ext cx="0" cy="0"/>
          <a:chOff x="0" y="0"/>
          <a:chExt cx="0" cy="0"/>
        </a:xfrm>
      </p:grpSpPr>
      <p:sp>
        <p:nvSpPr>
          <p:cNvPr id="7" name="Picture Placeholder 4"/>
          <p:cNvSpPr>
            <a:spLocks noGrp="1"/>
          </p:cNvSpPr>
          <p:nvPr>
            <p:ph type="pic" sz="quarter" idx="10"/>
          </p:nvPr>
        </p:nvSpPr>
        <p:spPr>
          <a:xfrm>
            <a:off x="1293918" y="3559175"/>
            <a:ext cx="581136" cy="581136"/>
          </a:xfrm>
          <a:prstGeom prst="ellipse">
            <a:avLst/>
          </a:prstGeom>
        </p:spPr>
        <p:txBody>
          <a:bodyPr rtlCol="0">
            <a:normAutofit/>
          </a:bodyPr>
          <a:lstStyle>
            <a:lvl1pPr>
              <a:defRPr sz="800"/>
            </a:lvl1pPr>
          </a:lstStyle>
          <a:p>
            <a:pPr lvl="0"/>
            <a:endParaRPr lang="en-GB" noProof="0"/>
          </a:p>
        </p:txBody>
      </p:sp>
      <p:sp>
        <p:nvSpPr>
          <p:cNvPr id="8" name="Picture Placeholder 6"/>
          <p:cNvSpPr>
            <a:spLocks noGrp="1"/>
          </p:cNvSpPr>
          <p:nvPr>
            <p:ph type="pic" sz="quarter" idx="11"/>
          </p:nvPr>
        </p:nvSpPr>
        <p:spPr>
          <a:xfrm>
            <a:off x="6453188" y="1200150"/>
            <a:ext cx="1581150" cy="1581150"/>
          </a:xfrm>
        </p:spPr>
        <p:txBody>
          <a:bodyPr rtlCol="0">
            <a:normAutofit/>
          </a:bodyPr>
          <a:lstStyle/>
          <a:p>
            <a:pPr lvl="0"/>
            <a:endParaRPr lang="en-GB" noProof="0"/>
          </a:p>
        </p:txBody>
      </p:sp>
      <p:sp>
        <p:nvSpPr>
          <p:cNvPr id="9" name="Picture Placeholder 6"/>
          <p:cNvSpPr>
            <a:spLocks noGrp="1"/>
          </p:cNvSpPr>
          <p:nvPr>
            <p:ph type="pic" sz="quarter" idx="12"/>
          </p:nvPr>
        </p:nvSpPr>
        <p:spPr>
          <a:xfrm>
            <a:off x="8034338" y="1200150"/>
            <a:ext cx="1581150" cy="1581150"/>
          </a:xfrm>
        </p:spPr>
        <p:txBody>
          <a:bodyPr rtlCol="0">
            <a:normAutofit/>
          </a:bodyPr>
          <a:lstStyle/>
          <a:p>
            <a:pPr lvl="0"/>
            <a:endParaRPr lang="en-GB" noProof="0"/>
          </a:p>
        </p:txBody>
      </p:sp>
      <p:sp>
        <p:nvSpPr>
          <p:cNvPr id="10" name="Picture Placeholder 6"/>
          <p:cNvSpPr>
            <a:spLocks noGrp="1"/>
          </p:cNvSpPr>
          <p:nvPr>
            <p:ph type="pic" sz="quarter" idx="13"/>
          </p:nvPr>
        </p:nvSpPr>
        <p:spPr>
          <a:xfrm>
            <a:off x="9615488" y="1196011"/>
            <a:ext cx="1581150" cy="1581150"/>
          </a:xfrm>
        </p:spPr>
        <p:txBody>
          <a:bodyPr rtlCol="0">
            <a:normAutofit/>
          </a:bodyPr>
          <a:lstStyle/>
          <a:p>
            <a:pPr lvl="0"/>
            <a:endParaRPr lang="en-GB" noProof="0"/>
          </a:p>
        </p:txBody>
      </p:sp>
      <p:sp>
        <p:nvSpPr>
          <p:cNvPr id="11" name="Picture Placeholder 6"/>
          <p:cNvSpPr>
            <a:spLocks noGrp="1"/>
          </p:cNvSpPr>
          <p:nvPr>
            <p:ph type="pic" sz="quarter" idx="14"/>
          </p:nvPr>
        </p:nvSpPr>
        <p:spPr>
          <a:xfrm>
            <a:off x="6453188" y="2770925"/>
            <a:ext cx="1581150" cy="1581150"/>
          </a:xfrm>
        </p:spPr>
        <p:txBody>
          <a:bodyPr rtlCol="0">
            <a:normAutofit/>
          </a:bodyPr>
          <a:lstStyle/>
          <a:p>
            <a:pPr lvl="0"/>
            <a:endParaRPr lang="en-GB" noProof="0"/>
          </a:p>
        </p:txBody>
      </p:sp>
      <p:sp>
        <p:nvSpPr>
          <p:cNvPr id="12" name="Picture Placeholder 6"/>
          <p:cNvSpPr>
            <a:spLocks noGrp="1"/>
          </p:cNvSpPr>
          <p:nvPr>
            <p:ph type="pic" sz="quarter" idx="15"/>
          </p:nvPr>
        </p:nvSpPr>
        <p:spPr>
          <a:xfrm>
            <a:off x="8034338" y="2770925"/>
            <a:ext cx="1581150" cy="1581150"/>
          </a:xfrm>
        </p:spPr>
        <p:txBody>
          <a:bodyPr rtlCol="0">
            <a:normAutofit/>
          </a:bodyPr>
          <a:lstStyle/>
          <a:p>
            <a:pPr lvl="0"/>
            <a:endParaRPr lang="en-GB" noProof="0"/>
          </a:p>
        </p:txBody>
      </p:sp>
      <p:sp>
        <p:nvSpPr>
          <p:cNvPr id="13" name="Picture Placeholder 6"/>
          <p:cNvSpPr>
            <a:spLocks noGrp="1"/>
          </p:cNvSpPr>
          <p:nvPr>
            <p:ph type="pic" sz="quarter" idx="16"/>
          </p:nvPr>
        </p:nvSpPr>
        <p:spPr>
          <a:xfrm>
            <a:off x="9615488" y="2781300"/>
            <a:ext cx="1581150" cy="1581150"/>
          </a:xfrm>
        </p:spPr>
        <p:txBody>
          <a:bodyPr rtlCol="0">
            <a:normAutofit/>
          </a:bodyPr>
          <a:lstStyle/>
          <a:p>
            <a:pPr lvl="0"/>
            <a:endParaRPr lang="en-GB" noProof="0"/>
          </a:p>
        </p:txBody>
      </p:sp>
      <p:sp>
        <p:nvSpPr>
          <p:cNvPr id="14" name="Picture Placeholder 6"/>
          <p:cNvSpPr>
            <a:spLocks noGrp="1"/>
          </p:cNvSpPr>
          <p:nvPr>
            <p:ph type="pic" sz="quarter" idx="17"/>
          </p:nvPr>
        </p:nvSpPr>
        <p:spPr>
          <a:xfrm>
            <a:off x="6453188" y="4345839"/>
            <a:ext cx="1581150" cy="1581150"/>
          </a:xfrm>
        </p:spPr>
        <p:txBody>
          <a:bodyPr rtlCol="0">
            <a:normAutofit/>
          </a:bodyPr>
          <a:lstStyle/>
          <a:p>
            <a:pPr lvl="0"/>
            <a:endParaRPr lang="en-GB" noProof="0"/>
          </a:p>
        </p:txBody>
      </p:sp>
      <p:sp>
        <p:nvSpPr>
          <p:cNvPr id="15" name="Picture Placeholder 6"/>
          <p:cNvSpPr>
            <a:spLocks noGrp="1"/>
          </p:cNvSpPr>
          <p:nvPr>
            <p:ph type="pic" sz="quarter" idx="18"/>
          </p:nvPr>
        </p:nvSpPr>
        <p:spPr>
          <a:xfrm>
            <a:off x="8034338" y="4345839"/>
            <a:ext cx="1581150" cy="1581150"/>
          </a:xfrm>
        </p:spPr>
        <p:txBody>
          <a:bodyPr rtlCol="0">
            <a:normAutofit/>
          </a:bodyPr>
          <a:lstStyle/>
          <a:p>
            <a:pPr lvl="0"/>
            <a:endParaRPr lang="en-GB" noProof="0"/>
          </a:p>
        </p:txBody>
      </p:sp>
      <p:sp>
        <p:nvSpPr>
          <p:cNvPr id="16" name="Picture Placeholder 6"/>
          <p:cNvSpPr>
            <a:spLocks noGrp="1"/>
          </p:cNvSpPr>
          <p:nvPr>
            <p:ph type="pic" sz="quarter" idx="19"/>
          </p:nvPr>
        </p:nvSpPr>
        <p:spPr>
          <a:xfrm>
            <a:off x="9615488" y="4370728"/>
            <a:ext cx="1581150" cy="1581150"/>
          </a:xfrm>
        </p:spPr>
        <p:txBody>
          <a:bodyPr rtlCol="0">
            <a:normAutofit/>
          </a:bodyPr>
          <a:lstStyle/>
          <a:p>
            <a:pPr lvl="0"/>
            <a:endParaRPr lang="en-GB" noProof="0"/>
          </a:p>
        </p:txBody>
      </p:sp>
    </p:spTree>
    <p:extLst>
      <p:ext uri="{BB962C8B-B14F-4D97-AF65-F5344CB8AC3E}">
        <p14:creationId xmlns:p14="http://schemas.microsoft.com/office/powerpoint/2010/main" val="149795086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Custom Layout 15">
    <p:spTree>
      <p:nvGrpSpPr>
        <p:cNvPr id="1" name=""/>
        <p:cNvGrpSpPr/>
        <p:nvPr/>
      </p:nvGrpSpPr>
      <p:grpSpPr>
        <a:xfrm>
          <a:off x="0" y="0"/>
          <a:ext cx="0" cy="0"/>
          <a:chOff x="0" y="0"/>
          <a:chExt cx="0" cy="0"/>
        </a:xfrm>
      </p:grpSpPr>
      <p:sp>
        <p:nvSpPr>
          <p:cNvPr id="11" name="Picture Placeholder 8"/>
          <p:cNvSpPr>
            <a:spLocks noGrp="1"/>
          </p:cNvSpPr>
          <p:nvPr>
            <p:ph type="pic" sz="quarter" idx="10"/>
          </p:nvPr>
        </p:nvSpPr>
        <p:spPr>
          <a:xfrm>
            <a:off x="2700190" y="2262040"/>
            <a:ext cx="1327474" cy="1310107"/>
          </a:xfrm>
          <a:prstGeom prst="ellipse">
            <a:avLst/>
          </a:prstGeom>
        </p:spPr>
        <p:txBody>
          <a:bodyPr rtlCol="0">
            <a:normAutofit/>
          </a:bodyPr>
          <a:lstStyle/>
          <a:p>
            <a:pPr lvl="0"/>
            <a:endParaRPr lang="en-GB" noProof="0"/>
          </a:p>
        </p:txBody>
      </p:sp>
      <p:sp>
        <p:nvSpPr>
          <p:cNvPr id="12" name="Picture Placeholder 8"/>
          <p:cNvSpPr>
            <a:spLocks noGrp="1"/>
          </p:cNvSpPr>
          <p:nvPr>
            <p:ph type="pic" sz="quarter" idx="11"/>
          </p:nvPr>
        </p:nvSpPr>
        <p:spPr>
          <a:xfrm>
            <a:off x="4252684" y="1200151"/>
            <a:ext cx="7237640" cy="4867274"/>
          </a:xfrm>
        </p:spPr>
        <p:txBody>
          <a:bodyPr rtlCol="0">
            <a:normAutofit/>
          </a:bodyPr>
          <a:lstStyle/>
          <a:p>
            <a:pPr lvl="0"/>
            <a:endParaRPr lang="en-GB" noProof="0"/>
          </a:p>
        </p:txBody>
      </p:sp>
    </p:spTree>
    <p:extLst>
      <p:ext uri="{BB962C8B-B14F-4D97-AF65-F5344CB8AC3E}">
        <p14:creationId xmlns:p14="http://schemas.microsoft.com/office/powerpoint/2010/main" val="165248101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ustom Layout 17">
    <p:spTree>
      <p:nvGrpSpPr>
        <p:cNvPr id="1" name=""/>
        <p:cNvGrpSpPr/>
        <p:nvPr/>
      </p:nvGrpSpPr>
      <p:grpSpPr>
        <a:xfrm>
          <a:off x="0" y="0"/>
          <a:ext cx="0" cy="0"/>
          <a:chOff x="0" y="0"/>
          <a:chExt cx="0" cy="0"/>
        </a:xfrm>
      </p:grpSpPr>
      <p:sp>
        <p:nvSpPr>
          <p:cNvPr id="10" name="Picture Placeholder 9"/>
          <p:cNvSpPr>
            <a:spLocks noGrp="1"/>
          </p:cNvSpPr>
          <p:nvPr>
            <p:ph type="pic" sz="quarter" idx="10"/>
          </p:nvPr>
        </p:nvSpPr>
        <p:spPr>
          <a:xfrm>
            <a:off x="1847850" y="1981200"/>
            <a:ext cx="2971800" cy="2971800"/>
          </a:xfrm>
          <a:prstGeom prst="ellipse">
            <a:avLst/>
          </a:prstGeom>
        </p:spPr>
        <p:txBody>
          <a:bodyPr rtlCol="0">
            <a:normAutofit/>
          </a:bodyPr>
          <a:lstStyle/>
          <a:p>
            <a:pPr lvl="0"/>
            <a:endParaRPr lang="en-GB" noProof="0"/>
          </a:p>
        </p:txBody>
      </p:sp>
    </p:spTree>
    <p:extLst>
      <p:ext uri="{BB962C8B-B14F-4D97-AF65-F5344CB8AC3E}">
        <p14:creationId xmlns:p14="http://schemas.microsoft.com/office/powerpoint/2010/main" val="35334307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Default">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06996606-B942-AF97-B2D5-A71CEECB4E97}"/>
              </a:ext>
            </a:extLst>
          </p:cNvPr>
          <p:cNvSpPr>
            <a:spLocks noGrp="1"/>
          </p:cNvSpPr>
          <p:nvPr>
            <p:ph type="dt" sz="half" idx="10"/>
          </p:nvPr>
        </p:nvSpPr>
        <p:spPr/>
        <p:txBody>
          <a:bodyPr/>
          <a:lstStyle>
            <a:lvl1pPr>
              <a:defRPr/>
            </a:lvl1pPr>
          </a:lstStyle>
          <a:p>
            <a:pPr>
              <a:defRPr/>
            </a:pPr>
            <a:fld id="{68F08330-C172-4435-A700-3C5F5348366F}" type="datetimeFigureOut">
              <a:rPr lang="en-GB" altLang="is-IS"/>
              <a:pPr>
                <a:defRPr/>
              </a:pPr>
              <a:t>04/07/2024</a:t>
            </a:fld>
            <a:endParaRPr lang="en-GB" altLang="is-IS"/>
          </a:p>
        </p:txBody>
      </p:sp>
      <p:sp>
        <p:nvSpPr>
          <p:cNvPr id="5" name="Footer Placeholder 4">
            <a:extLst>
              <a:ext uri="{FF2B5EF4-FFF2-40B4-BE49-F238E27FC236}">
                <a16:creationId xmlns:a16="http://schemas.microsoft.com/office/drawing/2014/main" id="{DB18A37F-3DA5-58DC-9CBA-DADA94A4371B}"/>
              </a:ext>
            </a:extLst>
          </p:cNvPr>
          <p:cNvSpPr>
            <a:spLocks noGrp="1"/>
          </p:cNvSpPr>
          <p:nvPr>
            <p:ph type="ftr" sz="quarter" idx="11"/>
          </p:nvPr>
        </p:nvSpPr>
        <p:spPr/>
        <p:txBody>
          <a:bodyPr/>
          <a:lstStyle>
            <a:lvl1pPr>
              <a:defRPr/>
            </a:lvl1pPr>
          </a:lstStyle>
          <a:p>
            <a:pPr>
              <a:defRPr/>
            </a:pPr>
            <a:endParaRPr lang="en-GB"/>
          </a:p>
        </p:txBody>
      </p:sp>
      <p:sp>
        <p:nvSpPr>
          <p:cNvPr id="6" name="Slide Number Placeholder 5">
            <a:extLst>
              <a:ext uri="{FF2B5EF4-FFF2-40B4-BE49-F238E27FC236}">
                <a16:creationId xmlns:a16="http://schemas.microsoft.com/office/drawing/2014/main" id="{9B94FC07-5C01-0517-58C9-86856AB69582}"/>
              </a:ext>
            </a:extLst>
          </p:cNvPr>
          <p:cNvSpPr>
            <a:spLocks noGrp="1"/>
          </p:cNvSpPr>
          <p:nvPr>
            <p:ph type="sldNum" sz="quarter" idx="12"/>
          </p:nvPr>
        </p:nvSpPr>
        <p:spPr/>
        <p:txBody>
          <a:bodyPr/>
          <a:lstStyle>
            <a:lvl1pPr>
              <a:defRPr/>
            </a:lvl1pPr>
          </a:lstStyle>
          <a:p>
            <a:fld id="{97BDA5EE-BDE0-43E3-8523-59D371BDA36E}" type="slidenum">
              <a:rPr lang="en-GB" altLang="is-IS"/>
              <a:pPr/>
              <a:t>‹#›</a:t>
            </a:fld>
            <a:endParaRPr lang="en-GB" altLang="is-IS"/>
          </a:p>
        </p:txBody>
      </p:sp>
    </p:spTree>
    <p:extLst>
      <p:ext uri="{BB962C8B-B14F-4D97-AF65-F5344CB8AC3E}">
        <p14:creationId xmlns:p14="http://schemas.microsoft.com/office/powerpoint/2010/main" val="361216851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Custom Layout 18">
    <p:spTree>
      <p:nvGrpSpPr>
        <p:cNvPr id="1" name=""/>
        <p:cNvGrpSpPr/>
        <p:nvPr/>
      </p:nvGrpSpPr>
      <p:grpSpPr>
        <a:xfrm>
          <a:off x="0" y="0"/>
          <a:ext cx="0" cy="0"/>
          <a:chOff x="0" y="0"/>
          <a:chExt cx="0" cy="0"/>
        </a:xfrm>
      </p:grpSpPr>
      <p:sp>
        <p:nvSpPr>
          <p:cNvPr id="19" name="Title 1"/>
          <p:cNvSpPr>
            <a:spLocks noGrp="1"/>
          </p:cNvSpPr>
          <p:nvPr>
            <p:ph type="ctrTitle"/>
          </p:nvPr>
        </p:nvSpPr>
        <p:spPr>
          <a:xfrm>
            <a:off x="515357" y="466664"/>
            <a:ext cx="11160705" cy="483487"/>
          </a:xfrm>
        </p:spPr>
        <p:txBody>
          <a:bodyPr anchor="b">
            <a:normAutofit/>
          </a:bodyPr>
          <a:lstStyle>
            <a:lvl1pPr algn="l">
              <a:defRPr sz="3200"/>
            </a:lvl1pPr>
          </a:lstStyle>
          <a:p>
            <a:r>
              <a:rPr lang="en-US"/>
              <a:t>Click to edit Master title style</a:t>
            </a:r>
            <a:endParaRPr lang="en-GB"/>
          </a:p>
        </p:txBody>
      </p:sp>
      <p:sp>
        <p:nvSpPr>
          <p:cNvPr id="20" name="Subtitle 2"/>
          <p:cNvSpPr>
            <a:spLocks noGrp="1"/>
          </p:cNvSpPr>
          <p:nvPr>
            <p:ph type="subTitle" idx="1"/>
          </p:nvPr>
        </p:nvSpPr>
        <p:spPr>
          <a:xfrm>
            <a:off x="515358" y="962313"/>
            <a:ext cx="11160705" cy="358487"/>
          </a:xfrm>
        </p:spPr>
        <p:txBody>
          <a:bodyPr>
            <a:normAutofit/>
          </a:bodyPr>
          <a:lstStyle>
            <a:lvl1pPr marL="0" indent="0" algn="l">
              <a:buNone/>
              <a:defRPr sz="1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33" name="Picture Placeholder 27"/>
          <p:cNvSpPr>
            <a:spLocks noGrp="1"/>
          </p:cNvSpPr>
          <p:nvPr>
            <p:ph type="pic" sz="quarter" idx="14"/>
          </p:nvPr>
        </p:nvSpPr>
        <p:spPr>
          <a:xfrm rot="2498534">
            <a:off x="863603" y="1757850"/>
            <a:ext cx="4817507" cy="3138647"/>
          </a:xfrm>
          <a:custGeom>
            <a:avLst/>
            <a:gdLst>
              <a:gd name="connsiteX0" fmla="*/ 0 w 2136775"/>
              <a:gd name="connsiteY0" fmla="*/ 0 h 2182812"/>
              <a:gd name="connsiteX1" fmla="*/ 2136775 w 2136775"/>
              <a:gd name="connsiteY1" fmla="*/ 0 h 2182812"/>
              <a:gd name="connsiteX2" fmla="*/ 2136775 w 2136775"/>
              <a:gd name="connsiteY2" fmla="*/ 2182812 h 2182812"/>
              <a:gd name="connsiteX3" fmla="*/ 0 w 2136775"/>
              <a:gd name="connsiteY3" fmla="*/ 2182812 h 2182812"/>
              <a:gd name="connsiteX4" fmla="*/ 0 w 2136775"/>
              <a:gd name="connsiteY4" fmla="*/ 0 h 2182812"/>
              <a:gd name="connsiteX0" fmla="*/ 3979756 w 6116531"/>
              <a:gd name="connsiteY0" fmla="*/ 0 h 5476736"/>
              <a:gd name="connsiteX1" fmla="*/ 6116531 w 6116531"/>
              <a:gd name="connsiteY1" fmla="*/ 0 h 5476736"/>
              <a:gd name="connsiteX2" fmla="*/ 6116531 w 6116531"/>
              <a:gd name="connsiteY2" fmla="*/ 2182812 h 5476736"/>
              <a:gd name="connsiteX3" fmla="*/ 0 w 6116531"/>
              <a:gd name="connsiteY3" fmla="*/ 5476736 h 5476736"/>
              <a:gd name="connsiteX4" fmla="*/ 3979756 w 6116531"/>
              <a:gd name="connsiteY4" fmla="*/ 0 h 5476736"/>
              <a:gd name="connsiteX0" fmla="*/ 3979756 w 6116531"/>
              <a:gd name="connsiteY0" fmla="*/ 0 h 5476736"/>
              <a:gd name="connsiteX1" fmla="*/ 6116531 w 6116531"/>
              <a:gd name="connsiteY1" fmla="*/ 0 h 5476736"/>
              <a:gd name="connsiteX2" fmla="*/ 3921717 w 6116531"/>
              <a:gd name="connsiteY2" fmla="*/ 4435547 h 5476736"/>
              <a:gd name="connsiteX3" fmla="*/ 0 w 6116531"/>
              <a:gd name="connsiteY3" fmla="*/ 5476736 h 5476736"/>
              <a:gd name="connsiteX4" fmla="*/ 3979756 w 6116531"/>
              <a:gd name="connsiteY4" fmla="*/ 0 h 5476736"/>
              <a:gd name="connsiteX0" fmla="*/ 3979756 w 4772224"/>
              <a:gd name="connsiteY0" fmla="*/ 0 h 5476736"/>
              <a:gd name="connsiteX1" fmla="*/ 4772224 w 4772224"/>
              <a:gd name="connsiteY1" fmla="*/ 2362421 h 5476736"/>
              <a:gd name="connsiteX2" fmla="*/ 3921717 w 4772224"/>
              <a:gd name="connsiteY2" fmla="*/ 4435547 h 5476736"/>
              <a:gd name="connsiteX3" fmla="*/ 0 w 4772224"/>
              <a:gd name="connsiteY3" fmla="*/ 5476736 h 5476736"/>
              <a:gd name="connsiteX4" fmla="*/ 3979756 w 4772224"/>
              <a:gd name="connsiteY4" fmla="*/ 0 h 5476736"/>
              <a:gd name="connsiteX0" fmla="*/ 875030 w 4772224"/>
              <a:gd name="connsiteY0" fmla="*/ 962913 h 3114315"/>
              <a:gd name="connsiteX1" fmla="*/ 4772224 w 4772224"/>
              <a:gd name="connsiteY1" fmla="*/ 0 h 3114315"/>
              <a:gd name="connsiteX2" fmla="*/ 3921717 w 4772224"/>
              <a:gd name="connsiteY2" fmla="*/ 2073126 h 3114315"/>
              <a:gd name="connsiteX3" fmla="*/ 0 w 4772224"/>
              <a:gd name="connsiteY3" fmla="*/ 3114315 h 3114315"/>
              <a:gd name="connsiteX4" fmla="*/ 875030 w 4772224"/>
              <a:gd name="connsiteY4" fmla="*/ 962913 h 3114315"/>
              <a:gd name="connsiteX0" fmla="*/ 875030 w 4802477"/>
              <a:gd name="connsiteY0" fmla="*/ 989812 h 3141214"/>
              <a:gd name="connsiteX1" fmla="*/ 4802477 w 4802477"/>
              <a:gd name="connsiteY1" fmla="*/ 0 h 3141214"/>
              <a:gd name="connsiteX2" fmla="*/ 3921717 w 4802477"/>
              <a:gd name="connsiteY2" fmla="*/ 2100025 h 3141214"/>
              <a:gd name="connsiteX3" fmla="*/ 0 w 4802477"/>
              <a:gd name="connsiteY3" fmla="*/ 3141214 h 3141214"/>
              <a:gd name="connsiteX4" fmla="*/ 875030 w 4802477"/>
              <a:gd name="connsiteY4" fmla="*/ 989812 h 3141214"/>
              <a:gd name="connsiteX0" fmla="*/ 875030 w 4797139"/>
              <a:gd name="connsiteY0" fmla="*/ 985066 h 3136468"/>
              <a:gd name="connsiteX1" fmla="*/ 4797139 w 4797139"/>
              <a:gd name="connsiteY1" fmla="*/ 0 h 3136468"/>
              <a:gd name="connsiteX2" fmla="*/ 3921717 w 4797139"/>
              <a:gd name="connsiteY2" fmla="*/ 2095279 h 3136468"/>
              <a:gd name="connsiteX3" fmla="*/ 0 w 4797139"/>
              <a:gd name="connsiteY3" fmla="*/ 3136468 h 3136468"/>
              <a:gd name="connsiteX4" fmla="*/ 875030 w 4797139"/>
              <a:gd name="connsiteY4" fmla="*/ 985066 h 3136468"/>
              <a:gd name="connsiteX0" fmla="*/ 850909 w 4797139"/>
              <a:gd name="connsiteY0" fmla="*/ 1022445 h 3136468"/>
              <a:gd name="connsiteX1" fmla="*/ 4797139 w 4797139"/>
              <a:gd name="connsiteY1" fmla="*/ 0 h 3136468"/>
              <a:gd name="connsiteX2" fmla="*/ 3921717 w 4797139"/>
              <a:gd name="connsiteY2" fmla="*/ 2095279 h 3136468"/>
              <a:gd name="connsiteX3" fmla="*/ 0 w 4797139"/>
              <a:gd name="connsiteY3" fmla="*/ 3136468 h 3136468"/>
              <a:gd name="connsiteX4" fmla="*/ 850909 w 4797139"/>
              <a:gd name="connsiteY4" fmla="*/ 1022445 h 3136468"/>
              <a:gd name="connsiteX0" fmla="*/ 871277 w 4817507"/>
              <a:gd name="connsiteY0" fmla="*/ 1022445 h 3138647"/>
              <a:gd name="connsiteX1" fmla="*/ 4817507 w 4817507"/>
              <a:gd name="connsiteY1" fmla="*/ 0 h 3138647"/>
              <a:gd name="connsiteX2" fmla="*/ 3942085 w 4817507"/>
              <a:gd name="connsiteY2" fmla="*/ 2095279 h 3138647"/>
              <a:gd name="connsiteX3" fmla="*/ 0 w 4817507"/>
              <a:gd name="connsiteY3" fmla="*/ 3138647 h 3138647"/>
              <a:gd name="connsiteX4" fmla="*/ 871277 w 4817507"/>
              <a:gd name="connsiteY4" fmla="*/ 1022445 h 3138647"/>
              <a:gd name="connsiteX0" fmla="*/ 871277 w 4817507"/>
              <a:gd name="connsiteY0" fmla="*/ 1022445 h 3138647"/>
              <a:gd name="connsiteX1" fmla="*/ 4817507 w 4817507"/>
              <a:gd name="connsiteY1" fmla="*/ 0 h 3138647"/>
              <a:gd name="connsiteX2" fmla="*/ 3942286 w 4817507"/>
              <a:gd name="connsiteY2" fmla="*/ 2120591 h 3138647"/>
              <a:gd name="connsiteX3" fmla="*/ 0 w 4817507"/>
              <a:gd name="connsiteY3" fmla="*/ 3138647 h 3138647"/>
              <a:gd name="connsiteX4" fmla="*/ 871277 w 4817507"/>
              <a:gd name="connsiteY4" fmla="*/ 1022445 h 313864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817507" h="3138647">
                <a:moveTo>
                  <a:pt x="871277" y="1022445"/>
                </a:moveTo>
                <a:lnTo>
                  <a:pt x="4817507" y="0"/>
                </a:lnTo>
                <a:lnTo>
                  <a:pt x="3942286" y="2120591"/>
                </a:lnTo>
                <a:lnTo>
                  <a:pt x="0" y="3138647"/>
                </a:lnTo>
                <a:lnTo>
                  <a:pt x="871277" y="1022445"/>
                </a:lnTo>
                <a:close/>
              </a:path>
            </a:pathLst>
          </a:custGeom>
        </p:spPr>
        <p:txBody>
          <a:bodyPr rtlCol="0">
            <a:normAutofit/>
          </a:bodyPr>
          <a:lstStyle/>
          <a:p>
            <a:pPr lvl="0"/>
            <a:endParaRPr lang="en-GB" noProof="0"/>
          </a:p>
        </p:txBody>
      </p:sp>
      <p:sp>
        <p:nvSpPr>
          <p:cNvPr id="34" name="Picture Placeholder 27"/>
          <p:cNvSpPr>
            <a:spLocks noGrp="1"/>
          </p:cNvSpPr>
          <p:nvPr>
            <p:ph type="pic" sz="quarter" idx="15"/>
          </p:nvPr>
        </p:nvSpPr>
        <p:spPr>
          <a:xfrm rot="2498534">
            <a:off x="1044826" y="4463164"/>
            <a:ext cx="4809924" cy="3143588"/>
          </a:xfrm>
          <a:custGeom>
            <a:avLst/>
            <a:gdLst>
              <a:gd name="connsiteX0" fmla="*/ 0 w 2136775"/>
              <a:gd name="connsiteY0" fmla="*/ 0 h 2182812"/>
              <a:gd name="connsiteX1" fmla="*/ 2136775 w 2136775"/>
              <a:gd name="connsiteY1" fmla="*/ 0 h 2182812"/>
              <a:gd name="connsiteX2" fmla="*/ 2136775 w 2136775"/>
              <a:gd name="connsiteY2" fmla="*/ 2182812 h 2182812"/>
              <a:gd name="connsiteX3" fmla="*/ 0 w 2136775"/>
              <a:gd name="connsiteY3" fmla="*/ 2182812 h 2182812"/>
              <a:gd name="connsiteX4" fmla="*/ 0 w 2136775"/>
              <a:gd name="connsiteY4" fmla="*/ 0 h 2182812"/>
              <a:gd name="connsiteX0" fmla="*/ 3979756 w 6116531"/>
              <a:gd name="connsiteY0" fmla="*/ 0 h 5476736"/>
              <a:gd name="connsiteX1" fmla="*/ 6116531 w 6116531"/>
              <a:gd name="connsiteY1" fmla="*/ 0 h 5476736"/>
              <a:gd name="connsiteX2" fmla="*/ 6116531 w 6116531"/>
              <a:gd name="connsiteY2" fmla="*/ 2182812 h 5476736"/>
              <a:gd name="connsiteX3" fmla="*/ 0 w 6116531"/>
              <a:gd name="connsiteY3" fmla="*/ 5476736 h 5476736"/>
              <a:gd name="connsiteX4" fmla="*/ 3979756 w 6116531"/>
              <a:gd name="connsiteY4" fmla="*/ 0 h 5476736"/>
              <a:gd name="connsiteX0" fmla="*/ 3979756 w 6116531"/>
              <a:gd name="connsiteY0" fmla="*/ 0 h 5476736"/>
              <a:gd name="connsiteX1" fmla="*/ 6116531 w 6116531"/>
              <a:gd name="connsiteY1" fmla="*/ 0 h 5476736"/>
              <a:gd name="connsiteX2" fmla="*/ 3921717 w 6116531"/>
              <a:gd name="connsiteY2" fmla="*/ 4435547 h 5476736"/>
              <a:gd name="connsiteX3" fmla="*/ 0 w 6116531"/>
              <a:gd name="connsiteY3" fmla="*/ 5476736 h 5476736"/>
              <a:gd name="connsiteX4" fmla="*/ 3979756 w 6116531"/>
              <a:gd name="connsiteY4" fmla="*/ 0 h 5476736"/>
              <a:gd name="connsiteX0" fmla="*/ 3979756 w 4772224"/>
              <a:gd name="connsiteY0" fmla="*/ 0 h 5476736"/>
              <a:gd name="connsiteX1" fmla="*/ 4772224 w 4772224"/>
              <a:gd name="connsiteY1" fmla="*/ 2362421 h 5476736"/>
              <a:gd name="connsiteX2" fmla="*/ 3921717 w 4772224"/>
              <a:gd name="connsiteY2" fmla="*/ 4435547 h 5476736"/>
              <a:gd name="connsiteX3" fmla="*/ 0 w 4772224"/>
              <a:gd name="connsiteY3" fmla="*/ 5476736 h 5476736"/>
              <a:gd name="connsiteX4" fmla="*/ 3979756 w 4772224"/>
              <a:gd name="connsiteY4" fmla="*/ 0 h 5476736"/>
              <a:gd name="connsiteX0" fmla="*/ 875030 w 4772224"/>
              <a:gd name="connsiteY0" fmla="*/ 962913 h 3114315"/>
              <a:gd name="connsiteX1" fmla="*/ 4772224 w 4772224"/>
              <a:gd name="connsiteY1" fmla="*/ 0 h 3114315"/>
              <a:gd name="connsiteX2" fmla="*/ 3921717 w 4772224"/>
              <a:gd name="connsiteY2" fmla="*/ 2073126 h 3114315"/>
              <a:gd name="connsiteX3" fmla="*/ 0 w 4772224"/>
              <a:gd name="connsiteY3" fmla="*/ 3114315 h 3114315"/>
              <a:gd name="connsiteX4" fmla="*/ 875030 w 4772224"/>
              <a:gd name="connsiteY4" fmla="*/ 962913 h 3114315"/>
              <a:gd name="connsiteX0" fmla="*/ 888086 w 4772224"/>
              <a:gd name="connsiteY0" fmla="*/ 999100 h 3114315"/>
              <a:gd name="connsiteX1" fmla="*/ 4772224 w 4772224"/>
              <a:gd name="connsiteY1" fmla="*/ 0 h 3114315"/>
              <a:gd name="connsiteX2" fmla="*/ 3921717 w 4772224"/>
              <a:gd name="connsiteY2" fmla="*/ 2073126 h 3114315"/>
              <a:gd name="connsiteX3" fmla="*/ 0 w 4772224"/>
              <a:gd name="connsiteY3" fmla="*/ 3114315 h 3114315"/>
              <a:gd name="connsiteX4" fmla="*/ 888086 w 4772224"/>
              <a:gd name="connsiteY4" fmla="*/ 999100 h 3114315"/>
              <a:gd name="connsiteX0" fmla="*/ 888086 w 4828117"/>
              <a:gd name="connsiteY0" fmla="*/ 1031804 h 3147019"/>
              <a:gd name="connsiteX1" fmla="*/ 4828117 w 4828117"/>
              <a:gd name="connsiteY1" fmla="*/ 0 h 3147019"/>
              <a:gd name="connsiteX2" fmla="*/ 3921717 w 4828117"/>
              <a:gd name="connsiteY2" fmla="*/ 2105830 h 3147019"/>
              <a:gd name="connsiteX3" fmla="*/ 0 w 4828117"/>
              <a:gd name="connsiteY3" fmla="*/ 3147019 h 3147019"/>
              <a:gd name="connsiteX4" fmla="*/ 888086 w 4828117"/>
              <a:gd name="connsiteY4" fmla="*/ 1031804 h 3147019"/>
              <a:gd name="connsiteX0" fmla="*/ 888086 w 4823108"/>
              <a:gd name="connsiteY0" fmla="*/ 1023102 h 3138317"/>
              <a:gd name="connsiteX1" fmla="*/ 4823108 w 4823108"/>
              <a:gd name="connsiteY1" fmla="*/ 0 h 3138317"/>
              <a:gd name="connsiteX2" fmla="*/ 3921717 w 4823108"/>
              <a:gd name="connsiteY2" fmla="*/ 2097128 h 3138317"/>
              <a:gd name="connsiteX3" fmla="*/ 0 w 4823108"/>
              <a:gd name="connsiteY3" fmla="*/ 3138317 h 3138317"/>
              <a:gd name="connsiteX4" fmla="*/ 888086 w 4823108"/>
              <a:gd name="connsiteY4" fmla="*/ 1023102 h 3138317"/>
              <a:gd name="connsiteX0" fmla="*/ 888086 w 4823108"/>
              <a:gd name="connsiteY0" fmla="*/ 1023102 h 3138317"/>
              <a:gd name="connsiteX1" fmla="*/ 4823108 w 4823108"/>
              <a:gd name="connsiteY1" fmla="*/ 0 h 3138317"/>
              <a:gd name="connsiteX2" fmla="*/ 3961007 w 4823108"/>
              <a:gd name="connsiteY2" fmla="*/ 2117425 h 3138317"/>
              <a:gd name="connsiteX3" fmla="*/ 0 w 4823108"/>
              <a:gd name="connsiteY3" fmla="*/ 3138317 h 3138317"/>
              <a:gd name="connsiteX4" fmla="*/ 888086 w 4823108"/>
              <a:gd name="connsiteY4" fmla="*/ 1023102 h 3138317"/>
              <a:gd name="connsiteX0" fmla="*/ 874902 w 4809924"/>
              <a:gd name="connsiteY0" fmla="*/ 1023102 h 3143588"/>
              <a:gd name="connsiteX1" fmla="*/ 4809924 w 4809924"/>
              <a:gd name="connsiteY1" fmla="*/ 0 h 3143588"/>
              <a:gd name="connsiteX2" fmla="*/ 3947823 w 4809924"/>
              <a:gd name="connsiteY2" fmla="*/ 2117425 h 3143588"/>
              <a:gd name="connsiteX3" fmla="*/ 0 w 4809924"/>
              <a:gd name="connsiteY3" fmla="*/ 3143588 h 3143588"/>
              <a:gd name="connsiteX4" fmla="*/ 874902 w 4809924"/>
              <a:gd name="connsiteY4" fmla="*/ 1023102 h 31435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809924" h="3143588">
                <a:moveTo>
                  <a:pt x="874902" y="1023102"/>
                </a:moveTo>
                <a:lnTo>
                  <a:pt x="4809924" y="0"/>
                </a:lnTo>
                <a:lnTo>
                  <a:pt x="3947823" y="2117425"/>
                </a:lnTo>
                <a:lnTo>
                  <a:pt x="0" y="3143588"/>
                </a:lnTo>
                <a:lnTo>
                  <a:pt x="874902" y="1023102"/>
                </a:lnTo>
                <a:close/>
              </a:path>
            </a:pathLst>
          </a:custGeom>
        </p:spPr>
        <p:txBody>
          <a:bodyPr rtlCol="0">
            <a:normAutofit/>
          </a:bodyPr>
          <a:lstStyle/>
          <a:p>
            <a:pPr lvl="0"/>
            <a:endParaRPr lang="en-GB" noProof="0"/>
          </a:p>
        </p:txBody>
      </p:sp>
      <p:sp>
        <p:nvSpPr>
          <p:cNvPr id="35" name="Picture Placeholder 27"/>
          <p:cNvSpPr>
            <a:spLocks noGrp="1"/>
          </p:cNvSpPr>
          <p:nvPr>
            <p:ph type="pic" sz="quarter" idx="16"/>
          </p:nvPr>
        </p:nvSpPr>
        <p:spPr>
          <a:xfrm rot="2498534">
            <a:off x="-2868909" y="2429147"/>
            <a:ext cx="4815067" cy="3135415"/>
          </a:xfrm>
          <a:custGeom>
            <a:avLst/>
            <a:gdLst>
              <a:gd name="connsiteX0" fmla="*/ 0 w 2136775"/>
              <a:gd name="connsiteY0" fmla="*/ 0 h 2182812"/>
              <a:gd name="connsiteX1" fmla="*/ 2136775 w 2136775"/>
              <a:gd name="connsiteY1" fmla="*/ 0 h 2182812"/>
              <a:gd name="connsiteX2" fmla="*/ 2136775 w 2136775"/>
              <a:gd name="connsiteY2" fmla="*/ 2182812 h 2182812"/>
              <a:gd name="connsiteX3" fmla="*/ 0 w 2136775"/>
              <a:gd name="connsiteY3" fmla="*/ 2182812 h 2182812"/>
              <a:gd name="connsiteX4" fmla="*/ 0 w 2136775"/>
              <a:gd name="connsiteY4" fmla="*/ 0 h 2182812"/>
              <a:gd name="connsiteX0" fmla="*/ 3979756 w 6116531"/>
              <a:gd name="connsiteY0" fmla="*/ 0 h 5476736"/>
              <a:gd name="connsiteX1" fmla="*/ 6116531 w 6116531"/>
              <a:gd name="connsiteY1" fmla="*/ 0 h 5476736"/>
              <a:gd name="connsiteX2" fmla="*/ 6116531 w 6116531"/>
              <a:gd name="connsiteY2" fmla="*/ 2182812 h 5476736"/>
              <a:gd name="connsiteX3" fmla="*/ 0 w 6116531"/>
              <a:gd name="connsiteY3" fmla="*/ 5476736 h 5476736"/>
              <a:gd name="connsiteX4" fmla="*/ 3979756 w 6116531"/>
              <a:gd name="connsiteY4" fmla="*/ 0 h 5476736"/>
              <a:gd name="connsiteX0" fmla="*/ 3979756 w 6116531"/>
              <a:gd name="connsiteY0" fmla="*/ 0 h 5476736"/>
              <a:gd name="connsiteX1" fmla="*/ 6116531 w 6116531"/>
              <a:gd name="connsiteY1" fmla="*/ 0 h 5476736"/>
              <a:gd name="connsiteX2" fmla="*/ 3921717 w 6116531"/>
              <a:gd name="connsiteY2" fmla="*/ 4435547 h 5476736"/>
              <a:gd name="connsiteX3" fmla="*/ 0 w 6116531"/>
              <a:gd name="connsiteY3" fmla="*/ 5476736 h 5476736"/>
              <a:gd name="connsiteX4" fmla="*/ 3979756 w 6116531"/>
              <a:gd name="connsiteY4" fmla="*/ 0 h 5476736"/>
              <a:gd name="connsiteX0" fmla="*/ 3979756 w 4772224"/>
              <a:gd name="connsiteY0" fmla="*/ 0 h 5476736"/>
              <a:gd name="connsiteX1" fmla="*/ 4772224 w 4772224"/>
              <a:gd name="connsiteY1" fmla="*/ 2362421 h 5476736"/>
              <a:gd name="connsiteX2" fmla="*/ 3921717 w 4772224"/>
              <a:gd name="connsiteY2" fmla="*/ 4435547 h 5476736"/>
              <a:gd name="connsiteX3" fmla="*/ 0 w 4772224"/>
              <a:gd name="connsiteY3" fmla="*/ 5476736 h 5476736"/>
              <a:gd name="connsiteX4" fmla="*/ 3979756 w 4772224"/>
              <a:gd name="connsiteY4" fmla="*/ 0 h 5476736"/>
              <a:gd name="connsiteX0" fmla="*/ 875030 w 4772224"/>
              <a:gd name="connsiteY0" fmla="*/ 962913 h 3114315"/>
              <a:gd name="connsiteX1" fmla="*/ 4772224 w 4772224"/>
              <a:gd name="connsiteY1" fmla="*/ 0 h 3114315"/>
              <a:gd name="connsiteX2" fmla="*/ 3921717 w 4772224"/>
              <a:gd name="connsiteY2" fmla="*/ 2073126 h 3114315"/>
              <a:gd name="connsiteX3" fmla="*/ 0 w 4772224"/>
              <a:gd name="connsiteY3" fmla="*/ 3114315 h 3114315"/>
              <a:gd name="connsiteX4" fmla="*/ 875030 w 4772224"/>
              <a:gd name="connsiteY4" fmla="*/ 962913 h 3114315"/>
              <a:gd name="connsiteX0" fmla="*/ 875030 w 4783690"/>
              <a:gd name="connsiteY0" fmla="*/ 985854 h 3137256"/>
              <a:gd name="connsiteX1" fmla="*/ 4783690 w 4783690"/>
              <a:gd name="connsiteY1" fmla="*/ 0 h 3137256"/>
              <a:gd name="connsiteX2" fmla="*/ 3921717 w 4783690"/>
              <a:gd name="connsiteY2" fmla="*/ 2096067 h 3137256"/>
              <a:gd name="connsiteX3" fmla="*/ 0 w 4783690"/>
              <a:gd name="connsiteY3" fmla="*/ 3137256 h 3137256"/>
              <a:gd name="connsiteX4" fmla="*/ 875030 w 4783690"/>
              <a:gd name="connsiteY4" fmla="*/ 985854 h 3137256"/>
              <a:gd name="connsiteX0" fmla="*/ 875030 w 4783690"/>
              <a:gd name="connsiteY0" fmla="*/ 985854 h 3137256"/>
              <a:gd name="connsiteX1" fmla="*/ 4783690 w 4783690"/>
              <a:gd name="connsiteY1" fmla="*/ 0 h 3137256"/>
              <a:gd name="connsiteX2" fmla="*/ 3925148 w 4783690"/>
              <a:gd name="connsiteY2" fmla="*/ 2114260 h 3137256"/>
              <a:gd name="connsiteX3" fmla="*/ 0 w 4783690"/>
              <a:gd name="connsiteY3" fmla="*/ 3137256 h 3137256"/>
              <a:gd name="connsiteX4" fmla="*/ 875030 w 4783690"/>
              <a:gd name="connsiteY4" fmla="*/ 985854 h 3137256"/>
              <a:gd name="connsiteX0" fmla="*/ 906407 w 4815067"/>
              <a:gd name="connsiteY0" fmla="*/ 985854 h 3135415"/>
              <a:gd name="connsiteX1" fmla="*/ 4815067 w 4815067"/>
              <a:gd name="connsiteY1" fmla="*/ 0 h 3135415"/>
              <a:gd name="connsiteX2" fmla="*/ 3956525 w 4815067"/>
              <a:gd name="connsiteY2" fmla="*/ 2114260 h 3135415"/>
              <a:gd name="connsiteX3" fmla="*/ 0 w 4815067"/>
              <a:gd name="connsiteY3" fmla="*/ 3135415 h 3135415"/>
              <a:gd name="connsiteX4" fmla="*/ 906407 w 4815067"/>
              <a:gd name="connsiteY4" fmla="*/ 985854 h 3135415"/>
              <a:gd name="connsiteX0" fmla="*/ 875562 w 4815067"/>
              <a:gd name="connsiteY0" fmla="*/ 1013280 h 3135415"/>
              <a:gd name="connsiteX1" fmla="*/ 4815067 w 4815067"/>
              <a:gd name="connsiteY1" fmla="*/ 0 h 3135415"/>
              <a:gd name="connsiteX2" fmla="*/ 3956525 w 4815067"/>
              <a:gd name="connsiteY2" fmla="*/ 2114260 h 3135415"/>
              <a:gd name="connsiteX3" fmla="*/ 0 w 4815067"/>
              <a:gd name="connsiteY3" fmla="*/ 3135415 h 3135415"/>
              <a:gd name="connsiteX4" fmla="*/ 875562 w 4815067"/>
              <a:gd name="connsiteY4" fmla="*/ 1013280 h 313541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815067" h="3135415">
                <a:moveTo>
                  <a:pt x="875562" y="1013280"/>
                </a:moveTo>
                <a:lnTo>
                  <a:pt x="4815067" y="0"/>
                </a:lnTo>
                <a:lnTo>
                  <a:pt x="3956525" y="2114260"/>
                </a:lnTo>
                <a:lnTo>
                  <a:pt x="0" y="3135415"/>
                </a:lnTo>
                <a:lnTo>
                  <a:pt x="875562" y="1013280"/>
                </a:lnTo>
                <a:close/>
              </a:path>
            </a:pathLst>
          </a:custGeom>
        </p:spPr>
        <p:txBody>
          <a:bodyPr rtlCol="0">
            <a:normAutofit/>
          </a:bodyPr>
          <a:lstStyle/>
          <a:p>
            <a:pPr lvl="0"/>
            <a:endParaRPr lang="en-GB" noProof="0"/>
          </a:p>
        </p:txBody>
      </p:sp>
      <p:sp>
        <p:nvSpPr>
          <p:cNvPr id="36" name="Picture Placeholder 27"/>
          <p:cNvSpPr>
            <a:spLocks noGrp="1"/>
          </p:cNvSpPr>
          <p:nvPr>
            <p:ph type="pic" sz="quarter" idx="17"/>
          </p:nvPr>
        </p:nvSpPr>
        <p:spPr>
          <a:xfrm rot="2498534">
            <a:off x="-3270746" y="4893841"/>
            <a:ext cx="4807025" cy="3132514"/>
          </a:xfrm>
          <a:custGeom>
            <a:avLst/>
            <a:gdLst>
              <a:gd name="connsiteX0" fmla="*/ 0 w 2136775"/>
              <a:gd name="connsiteY0" fmla="*/ 0 h 2182812"/>
              <a:gd name="connsiteX1" fmla="*/ 2136775 w 2136775"/>
              <a:gd name="connsiteY1" fmla="*/ 0 h 2182812"/>
              <a:gd name="connsiteX2" fmla="*/ 2136775 w 2136775"/>
              <a:gd name="connsiteY2" fmla="*/ 2182812 h 2182812"/>
              <a:gd name="connsiteX3" fmla="*/ 0 w 2136775"/>
              <a:gd name="connsiteY3" fmla="*/ 2182812 h 2182812"/>
              <a:gd name="connsiteX4" fmla="*/ 0 w 2136775"/>
              <a:gd name="connsiteY4" fmla="*/ 0 h 2182812"/>
              <a:gd name="connsiteX0" fmla="*/ 3979756 w 6116531"/>
              <a:gd name="connsiteY0" fmla="*/ 0 h 5476736"/>
              <a:gd name="connsiteX1" fmla="*/ 6116531 w 6116531"/>
              <a:gd name="connsiteY1" fmla="*/ 0 h 5476736"/>
              <a:gd name="connsiteX2" fmla="*/ 6116531 w 6116531"/>
              <a:gd name="connsiteY2" fmla="*/ 2182812 h 5476736"/>
              <a:gd name="connsiteX3" fmla="*/ 0 w 6116531"/>
              <a:gd name="connsiteY3" fmla="*/ 5476736 h 5476736"/>
              <a:gd name="connsiteX4" fmla="*/ 3979756 w 6116531"/>
              <a:gd name="connsiteY4" fmla="*/ 0 h 5476736"/>
              <a:gd name="connsiteX0" fmla="*/ 3979756 w 6116531"/>
              <a:gd name="connsiteY0" fmla="*/ 0 h 5476736"/>
              <a:gd name="connsiteX1" fmla="*/ 6116531 w 6116531"/>
              <a:gd name="connsiteY1" fmla="*/ 0 h 5476736"/>
              <a:gd name="connsiteX2" fmla="*/ 3921717 w 6116531"/>
              <a:gd name="connsiteY2" fmla="*/ 4435547 h 5476736"/>
              <a:gd name="connsiteX3" fmla="*/ 0 w 6116531"/>
              <a:gd name="connsiteY3" fmla="*/ 5476736 h 5476736"/>
              <a:gd name="connsiteX4" fmla="*/ 3979756 w 6116531"/>
              <a:gd name="connsiteY4" fmla="*/ 0 h 5476736"/>
              <a:gd name="connsiteX0" fmla="*/ 3979756 w 4772224"/>
              <a:gd name="connsiteY0" fmla="*/ 0 h 5476736"/>
              <a:gd name="connsiteX1" fmla="*/ 4772224 w 4772224"/>
              <a:gd name="connsiteY1" fmla="*/ 2362421 h 5476736"/>
              <a:gd name="connsiteX2" fmla="*/ 3921717 w 4772224"/>
              <a:gd name="connsiteY2" fmla="*/ 4435547 h 5476736"/>
              <a:gd name="connsiteX3" fmla="*/ 0 w 4772224"/>
              <a:gd name="connsiteY3" fmla="*/ 5476736 h 5476736"/>
              <a:gd name="connsiteX4" fmla="*/ 3979756 w 4772224"/>
              <a:gd name="connsiteY4" fmla="*/ 0 h 5476736"/>
              <a:gd name="connsiteX0" fmla="*/ 875030 w 4772224"/>
              <a:gd name="connsiteY0" fmla="*/ 962913 h 3114315"/>
              <a:gd name="connsiteX1" fmla="*/ 4772224 w 4772224"/>
              <a:gd name="connsiteY1" fmla="*/ 0 h 3114315"/>
              <a:gd name="connsiteX2" fmla="*/ 3921717 w 4772224"/>
              <a:gd name="connsiteY2" fmla="*/ 2073126 h 3114315"/>
              <a:gd name="connsiteX3" fmla="*/ 0 w 4772224"/>
              <a:gd name="connsiteY3" fmla="*/ 3114315 h 3114315"/>
              <a:gd name="connsiteX4" fmla="*/ 875030 w 4772224"/>
              <a:gd name="connsiteY4" fmla="*/ 962913 h 3114315"/>
              <a:gd name="connsiteX0" fmla="*/ 896659 w 4772224"/>
              <a:gd name="connsiteY0" fmla="*/ 1015908 h 3114315"/>
              <a:gd name="connsiteX1" fmla="*/ 4772224 w 4772224"/>
              <a:gd name="connsiteY1" fmla="*/ 0 h 3114315"/>
              <a:gd name="connsiteX2" fmla="*/ 3921717 w 4772224"/>
              <a:gd name="connsiteY2" fmla="*/ 2073126 h 3114315"/>
              <a:gd name="connsiteX3" fmla="*/ 0 w 4772224"/>
              <a:gd name="connsiteY3" fmla="*/ 3114315 h 3114315"/>
              <a:gd name="connsiteX4" fmla="*/ 896659 w 4772224"/>
              <a:gd name="connsiteY4" fmla="*/ 1015908 h 3114315"/>
              <a:gd name="connsiteX0" fmla="*/ 868181 w 4743746"/>
              <a:gd name="connsiteY0" fmla="*/ 1015908 h 3127231"/>
              <a:gd name="connsiteX1" fmla="*/ 4743746 w 4743746"/>
              <a:gd name="connsiteY1" fmla="*/ 0 h 3127231"/>
              <a:gd name="connsiteX2" fmla="*/ 3893239 w 4743746"/>
              <a:gd name="connsiteY2" fmla="*/ 2073126 h 3127231"/>
              <a:gd name="connsiteX3" fmla="*/ 0 w 4743746"/>
              <a:gd name="connsiteY3" fmla="*/ 3127231 h 3127231"/>
              <a:gd name="connsiteX4" fmla="*/ 868181 w 4743746"/>
              <a:gd name="connsiteY4" fmla="*/ 1015908 h 3127231"/>
              <a:gd name="connsiteX0" fmla="*/ 868181 w 4743746"/>
              <a:gd name="connsiteY0" fmla="*/ 1015908 h 3127231"/>
              <a:gd name="connsiteX1" fmla="*/ 4743746 w 4743746"/>
              <a:gd name="connsiteY1" fmla="*/ 0 h 3127231"/>
              <a:gd name="connsiteX2" fmla="*/ 3933586 w 4743746"/>
              <a:gd name="connsiteY2" fmla="*/ 2113725 h 3127231"/>
              <a:gd name="connsiteX3" fmla="*/ 0 w 4743746"/>
              <a:gd name="connsiteY3" fmla="*/ 3127231 h 3127231"/>
              <a:gd name="connsiteX4" fmla="*/ 868181 w 4743746"/>
              <a:gd name="connsiteY4" fmla="*/ 1015908 h 3127231"/>
              <a:gd name="connsiteX0" fmla="*/ 868181 w 4807025"/>
              <a:gd name="connsiteY0" fmla="*/ 1021191 h 3132514"/>
              <a:gd name="connsiteX1" fmla="*/ 4807025 w 4807025"/>
              <a:gd name="connsiteY1" fmla="*/ 0 h 3132514"/>
              <a:gd name="connsiteX2" fmla="*/ 3933586 w 4807025"/>
              <a:gd name="connsiteY2" fmla="*/ 2119008 h 3132514"/>
              <a:gd name="connsiteX3" fmla="*/ 0 w 4807025"/>
              <a:gd name="connsiteY3" fmla="*/ 3132514 h 3132514"/>
              <a:gd name="connsiteX4" fmla="*/ 868181 w 4807025"/>
              <a:gd name="connsiteY4" fmla="*/ 1021191 h 313251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807025" h="3132514">
                <a:moveTo>
                  <a:pt x="868181" y="1021191"/>
                </a:moveTo>
                <a:lnTo>
                  <a:pt x="4807025" y="0"/>
                </a:lnTo>
                <a:lnTo>
                  <a:pt x="3933586" y="2119008"/>
                </a:lnTo>
                <a:lnTo>
                  <a:pt x="0" y="3132514"/>
                </a:lnTo>
                <a:lnTo>
                  <a:pt x="868181" y="1021191"/>
                </a:lnTo>
                <a:close/>
              </a:path>
            </a:pathLst>
          </a:custGeom>
        </p:spPr>
        <p:txBody>
          <a:bodyPr rtlCol="0">
            <a:normAutofit/>
          </a:bodyPr>
          <a:lstStyle/>
          <a:p>
            <a:pPr lvl="0"/>
            <a:endParaRPr lang="en-GB" noProof="0"/>
          </a:p>
        </p:txBody>
      </p:sp>
    </p:spTree>
    <p:extLst>
      <p:ext uri="{BB962C8B-B14F-4D97-AF65-F5344CB8AC3E}">
        <p14:creationId xmlns:p14="http://schemas.microsoft.com/office/powerpoint/2010/main" val="35654668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Custom Layout 19">
    <p:spTree>
      <p:nvGrpSpPr>
        <p:cNvPr id="1" name=""/>
        <p:cNvGrpSpPr/>
        <p:nvPr/>
      </p:nvGrpSpPr>
      <p:grpSpPr>
        <a:xfrm>
          <a:off x="0" y="0"/>
          <a:ext cx="0" cy="0"/>
          <a:chOff x="0" y="0"/>
          <a:chExt cx="0" cy="0"/>
        </a:xfrm>
      </p:grpSpPr>
      <p:sp>
        <p:nvSpPr>
          <p:cNvPr id="7" name="Picture Placeholder 14"/>
          <p:cNvSpPr>
            <a:spLocks noGrp="1"/>
          </p:cNvSpPr>
          <p:nvPr>
            <p:ph type="pic" sz="quarter" idx="10"/>
          </p:nvPr>
        </p:nvSpPr>
        <p:spPr>
          <a:xfrm>
            <a:off x="1" y="0"/>
            <a:ext cx="12192000" cy="6857999"/>
          </a:xfrm>
        </p:spPr>
        <p:txBody>
          <a:bodyPr rtlCol="0">
            <a:normAutofit/>
          </a:bodyPr>
          <a:lstStyle/>
          <a:p>
            <a:pPr lvl="0"/>
            <a:endParaRPr lang="en-GB" noProof="0"/>
          </a:p>
        </p:txBody>
      </p:sp>
      <p:sp>
        <p:nvSpPr>
          <p:cNvPr id="10" name="Picture Placeholder 8"/>
          <p:cNvSpPr>
            <a:spLocks noGrp="1"/>
          </p:cNvSpPr>
          <p:nvPr>
            <p:ph type="pic" sz="quarter" idx="11"/>
          </p:nvPr>
        </p:nvSpPr>
        <p:spPr>
          <a:xfrm>
            <a:off x="860425" y="5095875"/>
            <a:ext cx="1196975" cy="1196975"/>
          </a:xfrm>
          <a:prstGeom prst="ellipse">
            <a:avLst/>
          </a:prstGeom>
        </p:spPr>
        <p:txBody>
          <a:bodyPr rtlCol="0">
            <a:normAutofit/>
          </a:bodyPr>
          <a:lstStyle/>
          <a:p>
            <a:pPr lvl="0"/>
            <a:endParaRPr lang="en-GB" noProof="0"/>
          </a:p>
        </p:txBody>
      </p:sp>
    </p:spTree>
    <p:extLst>
      <p:ext uri="{BB962C8B-B14F-4D97-AF65-F5344CB8AC3E}">
        <p14:creationId xmlns:p14="http://schemas.microsoft.com/office/powerpoint/2010/main" val="273405465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Custom Layout 20">
    <p:spTree>
      <p:nvGrpSpPr>
        <p:cNvPr id="1" name=""/>
        <p:cNvGrpSpPr/>
        <p:nvPr/>
      </p:nvGrpSpPr>
      <p:grpSpPr>
        <a:xfrm>
          <a:off x="0" y="0"/>
          <a:ext cx="0" cy="0"/>
          <a:chOff x="0" y="0"/>
          <a:chExt cx="0" cy="0"/>
        </a:xfrm>
      </p:grpSpPr>
      <p:sp>
        <p:nvSpPr>
          <p:cNvPr id="8" name="Picture Placeholder 7"/>
          <p:cNvSpPr>
            <a:spLocks noGrp="1"/>
          </p:cNvSpPr>
          <p:nvPr>
            <p:ph type="pic" sz="quarter" idx="10"/>
          </p:nvPr>
        </p:nvSpPr>
        <p:spPr>
          <a:xfrm>
            <a:off x="1204913" y="1611313"/>
            <a:ext cx="5486400" cy="3409950"/>
          </a:xfrm>
        </p:spPr>
        <p:txBody>
          <a:bodyPr rtlCol="0">
            <a:normAutofit/>
          </a:bodyPr>
          <a:lstStyle/>
          <a:p>
            <a:pPr lvl="0"/>
            <a:endParaRPr lang="en-GB" noProof="0"/>
          </a:p>
        </p:txBody>
      </p:sp>
    </p:spTree>
    <p:extLst>
      <p:ext uri="{BB962C8B-B14F-4D97-AF65-F5344CB8AC3E}">
        <p14:creationId xmlns:p14="http://schemas.microsoft.com/office/powerpoint/2010/main" val="169988665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Custom Layout 21">
    <p:spTree>
      <p:nvGrpSpPr>
        <p:cNvPr id="1" name=""/>
        <p:cNvGrpSpPr/>
        <p:nvPr/>
      </p:nvGrpSpPr>
      <p:grpSpPr>
        <a:xfrm>
          <a:off x="0" y="0"/>
          <a:ext cx="0" cy="0"/>
          <a:chOff x="0" y="0"/>
          <a:chExt cx="0" cy="0"/>
        </a:xfrm>
      </p:grpSpPr>
      <p:sp>
        <p:nvSpPr>
          <p:cNvPr id="8" name="Picture Placeholder 7"/>
          <p:cNvSpPr>
            <a:spLocks noGrp="1"/>
          </p:cNvSpPr>
          <p:nvPr>
            <p:ph type="pic" sz="quarter" idx="10"/>
          </p:nvPr>
        </p:nvSpPr>
        <p:spPr>
          <a:xfrm>
            <a:off x="5708650" y="1287462"/>
            <a:ext cx="5661025" cy="3830638"/>
          </a:xfrm>
          <a:custGeom>
            <a:avLst/>
            <a:gdLst>
              <a:gd name="connsiteX0" fmla="*/ 0 w 3556000"/>
              <a:gd name="connsiteY0" fmla="*/ 0 h 2249488"/>
              <a:gd name="connsiteX1" fmla="*/ 3556000 w 3556000"/>
              <a:gd name="connsiteY1" fmla="*/ 0 h 2249488"/>
              <a:gd name="connsiteX2" fmla="*/ 3556000 w 3556000"/>
              <a:gd name="connsiteY2" fmla="*/ 2249488 h 2249488"/>
              <a:gd name="connsiteX3" fmla="*/ 0 w 3556000"/>
              <a:gd name="connsiteY3" fmla="*/ 2249488 h 2249488"/>
              <a:gd name="connsiteX4" fmla="*/ 0 w 3556000"/>
              <a:gd name="connsiteY4" fmla="*/ 0 h 2249488"/>
              <a:gd name="connsiteX0" fmla="*/ 0 w 3598863"/>
              <a:gd name="connsiteY0" fmla="*/ 0 h 2459038"/>
              <a:gd name="connsiteX1" fmla="*/ 3598863 w 3598863"/>
              <a:gd name="connsiteY1" fmla="*/ 209550 h 2459038"/>
              <a:gd name="connsiteX2" fmla="*/ 3598863 w 3598863"/>
              <a:gd name="connsiteY2" fmla="*/ 2459038 h 2459038"/>
              <a:gd name="connsiteX3" fmla="*/ 42863 w 3598863"/>
              <a:gd name="connsiteY3" fmla="*/ 2459038 h 2459038"/>
              <a:gd name="connsiteX4" fmla="*/ 0 w 3598863"/>
              <a:gd name="connsiteY4" fmla="*/ 0 h 2459038"/>
              <a:gd name="connsiteX0" fmla="*/ 0 w 4070350"/>
              <a:gd name="connsiteY0" fmla="*/ 242888 h 2701926"/>
              <a:gd name="connsiteX1" fmla="*/ 4070350 w 4070350"/>
              <a:gd name="connsiteY1" fmla="*/ 0 h 2701926"/>
              <a:gd name="connsiteX2" fmla="*/ 3598863 w 4070350"/>
              <a:gd name="connsiteY2" fmla="*/ 2701926 h 2701926"/>
              <a:gd name="connsiteX3" fmla="*/ 42863 w 4070350"/>
              <a:gd name="connsiteY3" fmla="*/ 2701926 h 2701926"/>
              <a:gd name="connsiteX4" fmla="*/ 0 w 4070350"/>
              <a:gd name="connsiteY4" fmla="*/ 242888 h 2701926"/>
              <a:gd name="connsiteX0" fmla="*/ 0 w 4822825"/>
              <a:gd name="connsiteY0" fmla="*/ 709613 h 3168651"/>
              <a:gd name="connsiteX1" fmla="*/ 4822825 w 4822825"/>
              <a:gd name="connsiteY1" fmla="*/ 0 h 3168651"/>
              <a:gd name="connsiteX2" fmla="*/ 3598863 w 4822825"/>
              <a:gd name="connsiteY2" fmla="*/ 3168651 h 3168651"/>
              <a:gd name="connsiteX3" fmla="*/ 42863 w 4822825"/>
              <a:gd name="connsiteY3" fmla="*/ 3168651 h 3168651"/>
              <a:gd name="connsiteX4" fmla="*/ 0 w 4822825"/>
              <a:gd name="connsiteY4" fmla="*/ 709613 h 3168651"/>
              <a:gd name="connsiteX0" fmla="*/ 0 w 4822825"/>
              <a:gd name="connsiteY0" fmla="*/ 709613 h 3759201"/>
              <a:gd name="connsiteX1" fmla="*/ 4822825 w 4822825"/>
              <a:gd name="connsiteY1" fmla="*/ 0 h 3759201"/>
              <a:gd name="connsiteX2" fmla="*/ 4065588 w 4822825"/>
              <a:gd name="connsiteY2" fmla="*/ 3759201 h 3759201"/>
              <a:gd name="connsiteX3" fmla="*/ 42863 w 4822825"/>
              <a:gd name="connsiteY3" fmla="*/ 3168651 h 3759201"/>
              <a:gd name="connsiteX4" fmla="*/ 0 w 4822825"/>
              <a:gd name="connsiteY4" fmla="*/ 709613 h 3759201"/>
              <a:gd name="connsiteX0" fmla="*/ 838200 w 5661025"/>
              <a:gd name="connsiteY0" fmla="*/ 709613 h 3830638"/>
              <a:gd name="connsiteX1" fmla="*/ 5661025 w 5661025"/>
              <a:gd name="connsiteY1" fmla="*/ 0 h 3830638"/>
              <a:gd name="connsiteX2" fmla="*/ 4903788 w 5661025"/>
              <a:gd name="connsiteY2" fmla="*/ 3759201 h 3830638"/>
              <a:gd name="connsiteX3" fmla="*/ 0 w 5661025"/>
              <a:gd name="connsiteY3" fmla="*/ 3830638 h 3830638"/>
              <a:gd name="connsiteX4" fmla="*/ 838200 w 5661025"/>
              <a:gd name="connsiteY4" fmla="*/ 709613 h 38306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661025" h="3830638">
                <a:moveTo>
                  <a:pt x="838200" y="709613"/>
                </a:moveTo>
                <a:lnTo>
                  <a:pt x="5661025" y="0"/>
                </a:lnTo>
                <a:lnTo>
                  <a:pt x="4903788" y="3759201"/>
                </a:lnTo>
                <a:lnTo>
                  <a:pt x="0" y="3830638"/>
                </a:lnTo>
                <a:lnTo>
                  <a:pt x="838200" y="709613"/>
                </a:lnTo>
                <a:close/>
              </a:path>
            </a:pathLst>
          </a:custGeom>
        </p:spPr>
        <p:txBody>
          <a:bodyPr rtlCol="0">
            <a:normAutofit/>
          </a:bodyPr>
          <a:lstStyle/>
          <a:p>
            <a:pPr lvl="0"/>
            <a:endParaRPr lang="en-GB" noProof="0"/>
          </a:p>
        </p:txBody>
      </p:sp>
    </p:spTree>
    <p:extLst>
      <p:ext uri="{BB962C8B-B14F-4D97-AF65-F5344CB8AC3E}">
        <p14:creationId xmlns:p14="http://schemas.microsoft.com/office/powerpoint/2010/main" val="89319246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Custom Layout 22">
    <p:spTree>
      <p:nvGrpSpPr>
        <p:cNvPr id="1" name=""/>
        <p:cNvGrpSpPr/>
        <p:nvPr/>
      </p:nvGrpSpPr>
      <p:grpSpPr>
        <a:xfrm>
          <a:off x="0" y="0"/>
          <a:ext cx="0" cy="0"/>
          <a:chOff x="0" y="0"/>
          <a:chExt cx="0" cy="0"/>
        </a:xfrm>
      </p:grpSpPr>
      <p:sp>
        <p:nvSpPr>
          <p:cNvPr id="9" name="Picture Placeholder 8"/>
          <p:cNvSpPr>
            <a:spLocks noGrp="1"/>
          </p:cNvSpPr>
          <p:nvPr>
            <p:ph type="pic" sz="quarter" idx="11"/>
          </p:nvPr>
        </p:nvSpPr>
        <p:spPr>
          <a:xfrm>
            <a:off x="900113" y="1901825"/>
            <a:ext cx="2208212" cy="3856038"/>
          </a:xfrm>
        </p:spPr>
        <p:txBody>
          <a:bodyPr rtlCol="0">
            <a:normAutofit/>
          </a:bodyPr>
          <a:lstStyle/>
          <a:p>
            <a:pPr lvl="0"/>
            <a:endParaRPr lang="en-GB" noProof="0"/>
          </a:p>
        </p:txBody>
      </p:sp>
      <p:sp>
        <p:nvSpPr>
          <p:cNvPr id="12" name="Picture Placeholder 11"/>
          <p:cNvSpPr>
            <a:spLocks noGrp="1"/>
          </p:cNvSpPr>
          <p:nvPr>
            <p:ph type="pic" sz="quarter" idx="12"/>
          </p:nvPr>
        </p:nvSpPr>
        <p:spPr>
          <a:xfrm>
            <a:off x="0" y="4427538"/>
            <a:ext cx="12188409" cy="2440417"/>
          </a:xfrm>
        </p:spPr>
        <p:txBody>
          <a:bodyPr rtlCol="0">
            <a:normAutofit/>
          </a:bodyPr>
          <a:lstStyle/>
          <a:p>
            <a:pPr lvl="0"/>
            <a:endParaRPr lang="en-GB" noProof="0"/>
          </a:p>
        </p:txBody>
      </p:sp>
    </p:spTree>
    <p:extLst>
      <p:ext uri="{BB962C8B-B14F-4D97-AF65-F5344CB8AC3E}">
        <p14:creationId xmlns:p14="http://schemas.microsoft.com/office/powerpoint/2010/main" val="142573153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Meginmal">
    <p:spTree>
      <p:nvGrpSpPr>
        <p:cNvPr id="1" name=""/>
        <p:cNvGrpSpPr/>
        <p:nvPr/>
      </p:nvGrpSpPr>
      <p:grpSpPr>
        <a:xfrm>
          <a:off x="0" y="0"/>
          <a:ext cx="0" cy="0"/>
          <a:chOff x="0" y="0"/>
          <a:chExt cx="0" cy="0"/>
        </a:xfrm>
      </p:grpSpPr>
      <p:cxnSp>
        <p:nvCxnSpPr>
          <p:cNvPr id="12" name="Straight Connector 11">
            <a:extLst>
              <a:ext uri="{FF2B5EF4-FFF2-40B4-BE49-F238E27FC236}">
                <a16:creationId xmlns:a16="http://schemas.microsoft.com/office/drawing/2014/main" id="{D87EC839-5CF3-704B-9536-32ADFB848510}"/>
              </a:ext>
            </a:extLst>
          </p:cNvPr>
          <p:cNvCxnSpPr>
            <a:cxnSpLocks/>
          </p:cNvCxnSpPr>
          <p:nvPr userDrawn="1"/>
        </p:nvCxnSpPr>
        <p:spPr>
          <a:xfrm>
            <a:off x="1141591" y="4326111"/>
            <a:ext cx="3500078"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5" name="Text Placeholder 4">
            <a:extLst>
              <a:ext uri="{FF2B5EF4-FFF2-40B4-BE49-F238E27FC236}">
                <a16:creationId xmlns:a16="http://schemas.microsoft.com/office/drawing/2014/main" id="{BD189600-914D-D942-B5F9-3D7DCF2AE249}"/>
              </a:ext>
            </a:extLst>
          </p:cNvPr>
          <p:cNvSpPr>
            <a:spLocks noGrp="1"/>
          </p:cNvSpPr>
          <p:nvPr>
            <p:ph type="body" sz="quarter" idx="12"/>
          </p:nvPr>
        </p:nvSpPr>
        <p:spPr>
          <a:xfrm>
            <a:off x="1141590" y="888146"/>
            <a:ext cx="9901547" cy="789927"/>
          </a:xfrm>
          <a:prstGeom prst="rect">
            <a:avLst/>
          </a:prstGeom>
        </p:spPr>
        <p:txBody>
          <a:bodyPr/>
          <a:lstStyle>
            <a:lvl1pPr marL="0" indent="0">
              <a:buFontTx/>
              <a:buNone/>
              <a:defRPr sz="3300" b="1" i="0">
                <a:solidFill>
                  <a:srgbClr val="09501E"/>
                </a:solidFill>
                <a:latin typeface="FiraGO SemiBold" panose="020B0503050000020004" pitchFamily="34" charset="0"/>
                <a:cs typeface="FiraGO SemiBold" panose="020B0503050000020004" pitchFamily="34" charset="0"/>
              </a:defRPr>
            </a:lvl1pPr>
            <a:lvl2pPr>
              <a:defRPr b="1" i="0">
                <a:latin typeface="FiraGO SemiBold" panose="020B0503050000020004" pitchFamily="34" charset="0"/>
                <a:cs typeface="FiraGO SemiBold" panose="020B0503050000020004" pitchFamily="34" charset="0"/>
              </a:defRPr>
            </a:lvl2pPr>
            <a:lvl3pPr>
              <a:defRPr b="1" i="0">
                <a:latin typeface="FiraGO SemiBold" panose="020B0503050000020004" pitchFamily="34" charset="0"/>
                <a:cs typeface="FiraGO SemiBold" panose="020B0503050000020004" pitchFamily="34" charset="0"/>
              </a:defRPr>
            </a:lvl3pPr>
            <a:lvl4pPr>
              <a:defRPr b="1" i="0">
                <a:latin typeface="FiraGO SemiBold" panose="020B0503050000020004" pitchFamily="34" charset="0"/>
                <a:cs typeface="FiraGO SemiBold" panose="020B0503050000020004" pitchFamily="34" charset="0"/>
              </a:defRPr>
            </a:lvl4pPr>
            <a:lvl5pPr>
              <a:defRPr b="1" i="0">
                <a:latin typeface="FiraGO SemiBold" panose="020B0503050000020004" pitchFamily="34" charset="0"/>
                <a:cs typeface="FiraGO SemiBold" panose="020B0503050000020004" pitchFamily="34" charset="0"/>
              </a:defRPr>
            </a:lvl5pPr>
          </a:lstStyle>
          <a:p>
            <a:pPr lvl="0"/>
            <a:r>
              <a:rPr lang="en-GB"/>
              <a:t>Click to edit Master text style</a:t>
            </a:r>
          </a:p>
        </p:txBody>
      </p:sp>
      <p:sp>
        <p:nvSpPr>
          <p:cNvPr id="7" name="Text Placeholder 6">
            <a:extLst>
              <a:ext uri="{FF2B5EF4-FFF2-40B4-BE49-F238E27FC236}">
                <a16:creationId xmlns:a16="http://schemas.microsoft.com/office/drawing/2014/main" id="{85000A2C-81C2-ED4C-9871-E489B4AE0E6E}"/>
              </a:ext>
            </a:extLst>
          </p:cNvPr>
          <p:cNvSpPr>
            <a:spLocks noGrp="1"/>
          </p:cNvSpPr>
          <p:nvPr>
            <p:ph type="body" sz="quarter" idx="13"/>
          </p:nvPr>
        </p:nvSpPr>
        <p:spPr>
          <a:xfrm>
            <a:off x="1141413" y="1838325"/>
            <a:ext cx="5601031" cy="4592638"/>
          </a:xfrm>
          <a:prstGeom prst="rect">
            <a:avLst/>
          </a:prstGeom>
        </p:spPr>
        <p:txBody>
          <a:bodyPr/>
          <a:lstStyle>
            <a:lvl1pPr marL="0" indent="0">
              <a:lnSpc>
                <a:spcPts val="2400"/>
              </a:lnSpc>
              <a:buFontTx/>
              <a:buNone/>
              <a:defRPr sz="1600" b="0" i="0">
                <a:latin typeface="FiraGO Book" panose="020B0503050000020004" pitchFamily="34" charset="0"/>
                <a:cs typeface="FiraGO Book" panose="020B0503050000020004" pitchFamily="34" charset="0"/>
              </a:defRPr>
            </a:lvl1pPr>
            <a:lvl2pPr marL="457200" indent="0">
              <a:buFontTx/>
              <a:buNone/>
              <a:defRPr sz="1800" b="0" i="0">
                <a:latin typeface="FiraGO Book" panose="020B0503050000020004" pitchFamily="34" charset="0"/>
                <a:cs typeface="FiraGO Book" panose="020B0503050000020004" pitchFamily="34" charset="0"/>
              </a:defRPr>
            </a:lvl2pPr>
            <a:lvl3pPr marL="914400" indent="0">
              <a:buFontTx/>
              <a:buNone/>
              <a:defRPr sz="1800" b="0" i="0">
                <a:latin typeface="FiraGO Book" panose="020B0503050000020004" pitchFamily="34" charset="0"/>
                <a:cs typeface="FiraGO Book" panose="020B0503050000020004" pitchFamily="34" charset="0"/>
              </a:defRPr>
            </a:lvl3pPr>
            <a:lvl4pPr marL="1371600" indent="0">
              <a:buFontTx/>
              <a:buNone/>
              <a:defRPr sz="1800" b="0" i="0">
                <a:latin typeface="FiraGO Book" panose="020B0503050000020004" pitchFamily="34" charset="0"/>
                <a:cs typeface="FiraGO Book" panose="020B0503050000020004" pitchFamily="34" charset="0"/>
              </a:defRPr>
            </a:lvl4pPr>
            <a:lvl5pPr marL="1828800" indent="0">
              <a:buFontTx/>
              <a:buNone/>
              <a:defRPr sz="1800" b="0" i="0">
                <a:latin typeface="FiraGO Book" panose="020B0503050000020004" pitchFamily="34" charset="0"/>
                <a:cs typeface="FiraGO Book" panose="020B0503050000020004" pitchFamily="34" charset="0"/>
              </a:defRPr>
            </a:lvl5pPr>
          </a:lstStyle>
          <a:p>
            <a:pPr lvl="0"/>
            <a:r>
              <a:rPr lang="en-GB"/>
              <a:t>Click to edit Master text styles</a:t>
            </a:r>
          </a:p>
        </p:txBody>
      </p:sp>
    </p:spTree>
    <p:extLst>
      <p:ext uri="{BB962C8B-B14F-4D97-AF65-F5344CB8AC3E}">
        <p14:creationId xmlns:p14="http://schemas.microsoft.com/office/powerpoint/2010/main" val="7695772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ver">
    <p:spTree>
      <p:nvGrpSpPr>
        <p:cNvPr id="1" name=""/>
        <p:cNvGrpSpPr/>
        <p:nvPr/>
      </p:nvGrpSpPr>
      <p:grpSpPr>
        <a:xfrm>
          <a:off x="0" y="0"/>
          <a:ext cx="0" cy="0"/>
          <a:chOff x="0" y="0"/>
          <a:chExt cx="0" cy="0"/>
        </a:xfrm>
      </p:grpSpPr>
      <p:sp>
        <p:nvSpPr>
          <p:cNvPr id="11" name="Subtitle 2"/>
          <p:cNvSpPr>
            <a:spLocks noGrp="1"/>
          </p:cNvSpPr>
          <p:nvPr>
            <p:ph type="subTitle" idx="1"/>
          </p:nvPr>
        </p:nvSpPr>
        <p:spPr>
          <a:xfrm>
            <a:off x="1785476" y="3832733"/>
            <a:ext cx="5070296" cy="1586431"/>
          </a:xfrm>
        </p:spPr>
        <p:txBody>
          <a:bodyPr>
            <a:normAutofit/>
          </a:bodyPr>
          <a:lstStyle>
            <a:lvl1pPr marL="0" indent="0" algn="l">
              <a:buNone/>
              <a:defRPr sz="1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Tree>
    <p:extLst>
      <p:ext uri="{BB962C8B-B14F-4D97-AF65-F5344CB8AC3E}">
        <p14:creationId xmlns:p14="http://schemas.microsoft.com/office/powerpoint/2010/main" val="8458337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01">
    <p:spTree>
      <p:nvGrpSpPr>
        <p:cNvPr id="1" name=""/>
        <p:cNvGrpSpPr/>
        <p:nvPr/>
      </p:nvGrpSpPr>
      <p:grpSpPr>
        <a:xfrm>
          <a:off x="0" y="0"/>
          <a:ext cx="0" cy="0"/>
          <a:chOff x="0" y="0"/>
          <a:chExt cx="0" cy="0"/>
        </a:xfrm>
      </p:grpSpPr>
      <p:sp>
        <p:nvSpPr>
          <p:cNvPr id="29" name="Title 1"/>
          <p:cNvSpPr>
            <a:spLocks noGrp="1"/>
          </p:cNvSpPr>
          <p:nvPr>
            <p:ph type="ctrTitle"/>
          </p:nvPr>
        </p:nvSpPr>
        <p:spPr>
          <a:xfrm>
            <a:off x="515357" y="466664"/>
            <a:ext cx="11160705" cy="483487"/>
          </a:xfrm>
        </p:spPr>
        <p:txBody>
          <a:bodyPr anchor="b">
            <a:normAutofit/>
          </a:bodyPr>
          <a:lstStyle>
            <a:lvl1pPr algn="l">
              <a:defRPr sz="3200"/>
            </a:lvl1pPr>
          </a:lstStyle>
          <a:p>
            <a:r>
              <a:rPr lang="en-US"/>
              <a:t>Click to edit Master title style</a:t>
            </a:r>
            <a:endParaRPr lang="en-GB"/>
          </a:p>
        </p:txBody>
      </p:sp>
      <p:sp>
        <p:nvSpPr>
          <p:cNvPr id="23" name="Subtitle 2"/>
          <p:cNvSpPr>
            <a:spLocks noGrp="1"/>
          </p:cNvSpPr>
          <p:nvPr>
            <p:ph type="subTitle" idx="1"/>
          </p:nvPr>
        </p:nvSpPr>
        <p:spPr>
          <a:xfrm>
            <a:off x="515358" y="962313"/>
            <a:ext cx="11160705" cy="358487"/>
          </a:xfrm>
        </p:spPr>
        <p:txBody>
          <a:bodyPr>
            <a:normAutofit/>
          </a:bodyPr>
          <a:lstStyle>
            <a:lvl1pPr marL="0" indent="0" algn="l">
              <a:buNone/>
              <a:defRPr sz="1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Tree>
    <p:extLst>
      <p:ext uri="{BB962C8B-B14F-4D97-AF65-F5344CB8AC3E}">
        <p14:creationId xmlns:p14="http://schemas.microsoft.com/office/powerpoint/2010/main" val="34584631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ustom Layout 02">
    <p:spTree>
      <p:nvGrpSpPr>
        <p:cNvPr id="1" name=""/>
        <p:cNvGrpSpPr/>
        <p:nvPr/>
      </p:nvGrpSpPr>
      <p:grpSpPr>
        <a:xfrm>
          <a:off x="0" y="0"/>
          <a:ext cx="0" cy="0"/>
          <a:chOff x="0" y="0"/>
          <a:chExt cx="0" cy="0"/>
        </a:xfrm>
      </p:grpSpPr>
      <p:sp>
        <p:nvSpPr>
          <p:cNvPr id="29" name="Title 1"/>
          <p:cNvSpPr>
            <a:spLocks noGrp="1"/>
          </p:cNvSpPr>
          <p:nvPr>
            <p:ph type="ctrTitle"/>
          </p:nvPr>
        </p:nvSpPr>
        <p:spPr>
          <a:xfrm>
            <a:off x="515357" y="466664"/>
            <a:ext cx="11160705" cy="483487"/>
          </a:xfrm>
        </p:spPr>
        <p:txBody>
          <a:bodyPr anchor="b">
            <a:normAutofit/>
          </a:bodyPr>
          <a:lstStyle>
            <a:lvl1pPr algn="l">
              <a:defRPr sz="3200"/>
            </a:lvl1pPr>
          </a:lstStyle>
          <a:p>
            <a:r>
              <a:rPr lang="en-US"/>
              <a:t>Click to edit Master title style</a:t>
            </a:r>
            <a:endParaRPr lang="en-GB"/>
          </a:p>
        </p:txBody>
      </p:sp>
      <p:sp>
        <p:nvSpPr>
          <p:cNvPr id="32" name="Subtitle 2"/>
          <p:cNvSpPr>
            <a:spLocks noGrp="1"/>
          </p:cNvSpPr>
          <p:nvPr>
            <p:ph type="subTitle" idx="1"/>
          </p:nvPr>
        </p:nvSpPr>
        <p:spPr>
          <a:xfrm>
            <a:off x="515358" y="962313"/>
            <a:ext cx="11160705" cy="599281"/>
          </a:xfrm>
        </p:spPr>
        <p:txBody>
          <a:bodyPr>
            <a:normAutofit/>
          </a:bodyPr>
          <a:lstStyle>
            <a:lvl1pPr marL="0" indent="0" algn="l">
              <a:buNone/>
              <a:defRPr sz="1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Tree>
    <p:extLst>
      <p:ext uri="{BB962C8B-B14F-4D97-AF65-F5344CB8AC3E}">
        <p14:creationId xmlns:p14="http://schemas.microsoft.com/office/powerpoint/2010/main" val="8055162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ustom Layout 03">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864E820E-DD93-356D-34EF-C4FE509448D1}"/>
              </a:ext>
            </a:extLst>
          </p:cNvPr>
          <p:cNvSpPr/>
          <p:nvPr userDrawn="1"/>
        </p:nvSpPr>
        <p:spPr>
          <a:xfrm>
            <a:off x="6148388" y="4452938"/>
            <a:ext cx="5383212" cy="7937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a:p>
        </p:txBody>
      </p:sp>
      <p:sp>
        <p:nvSpPr>
          <p:cNvPr id="29" name="Title 1"/>
          <p:cNvSpPr>
            <a:spLocks noGrp="1"/>
          </p:cNvSpPr>
          <p:nvPr>
            <p:ph type="ctrTitle"/>
          </p:nvPr>
        </p:nvSpPr>
        <p:spPr>
          <a:xfrm>
            <a:off x="515357" y="466664"/>
            <a:ext cx="11160705" cy="483487"/>
          </a:xfrm>
        </p:spPr>
        <p:txBody>
          <a:bodyPr anchor="b">
            <a:normAutofit/>
          </a:bodyPr>
          <a:lstStyle>
            <a:lvl1pPr algn="l">
              <a:defRPr sz="3200"/>
            </a:lvl1pPr>
          </a:lstStyle>
          <a:p>
            <a:r>
              <a:rPr lang="en-US"/>
              <a:t>Click to edit Master title style</a:t>
            </a:r>
            <a:endParaRPr lang="en-GB"/>
          </a:p>
        </p:txBody>
      </p:sp>
      <p:sp>
        <p:nvSpPr>
          <p:cNvPr id="23" name="Subtitle 2"/>
          <p:cNvSpPr>
            <a:spLocks noGrp="1"/>
          </p:cNvSpPr>
          <p:nvPr>
            <p:ph type="subTitle" idx="1"/>
          </p:nvPr>
        </p:nvSpPr>
        <p:spPr>
          <a:xfrm>
            <a:off x="515358" y="962313"/>
            <a:ext cx="11160705" cy="358487"/>
          </a:xfrm>
        </p:spPr>
        <p:txBody>
          <a:bodyPr>
            <a:normAutofit/>
          </a:bodyPr>
          <a:lstStyle>
            <a:lvl1pPr marL="0" indent="0" algn="l">
              <a:buNone/>
              <a:defRPr sz="1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11" name="Picture Placeholder 8"/>
          <p:cNvSpPr>
            <a:spLocks noGrp="1"/>
          </p:cNvSpPr>
          <p:nvPr>
            <p:ph type="pic" sz="quarter" idx="10"/>
          </p:nvPr>
        </p:nvSpPr>
        <p:spPr>
          <a:xfrm>
            <a:off x="6148439" y="2245837"/>
            <a:ext cx="5382782" cy="2207764"/>
          </a:xfrm>
        </p:spPr>
        <p:txBody>
          <a:bodyPr rtlCol="0">
            <a:normAutofit/>
          </a:bodyPr>
          <a:lstStyle/>
          <a:p>
            <a:pPr lvl="0"/>
            <a:endParaRPr lang="en-GB" noProof="0"/>
          </a:p>
        </p:txBody>
      </p:sp>
    </p:spTree>
    <p:extLst>
      <p:ext uri="{BB962C8B-B14F-4D97-AF65-F5344CB8AC3E}">
        <p14:creationId xmlns:p14="http://schemas.microsoft.com/office/powerpoint/2010/main" val="9524751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ustom Layout 04">
    <p:spTree>
      <p:nvGrpSpPr>
        <p:cNvPr id="1" name=""/>
        <p:cNvGrpSpPr/>
        <p:nvPr/>
      </p:nvGrpSpPr>
      <p:grpSpPr>
        <a:xfrm>
          <a:off x="0" y="0"/>
          <a:ext cx="0" cy="0"/>
          <a:chOff x="0" y="0"/>
          <a:chExt cx="0" cy="0"/>
        </a:xfrm>
      </p:grpSpPr>
      <p:sp>
        <p:nvSpPr>
          <p:cNvPr id="6" name="Title 1"/>
          <p:cNvSpPr>
            <a:spLocks noGrp="1"/>
          </p:cNvSpPr>
          <p:nvPr>
            <p:ph type="ctrTitle"/>
          </p:nvPr>
        </p:nvSpPr>
        <p:spPr>
          <a:xfrm>
            <a:off x="515357" y="466664"/>
            <a:ext cx="11160705" cy="483487"/>
          </a:xfrm>
        </p:spPr>
        <p:txBody>
          <a:bodyPr anchor="b">
            <a:normAutofit/>
          </a:bodyPr>
          <a:lstStyle>
            <a:lvl1pPr algn="l">
              <a:defRPr sz="3200"/>
            </a:lvl1pPr>
          </a:lstStyle>
          <a:p>
            <a:r>
              <a:rPr lang="en-US"/>
              <a:t>Click to edit Master title style</a:t>
            </a:r>
            <a:endParaRPr lang="en-GB"/>
          </a:p>
        </p:txBody>
      </p:sp>
      <p:sp>
        <p:nvSpPr>
          <p:cNvPr id="7" name="Subtitle 2"/>
          <p:cNvSpPr>
            <a:spLocks noGrp="1"/>
          </p:cNvSpPr>
          <p:nvPr>
            <p:ph type="subTitle" idx="1"/>
          </p:nvPr>
        </p:nvSpPr>
        <p:spPr>
          <a:xfrm>
            <a:off x="515358" y="962313"/>
            <a:ext cx="11160705" cy="358487"/>
          </a:xfrm>
        </p:spPr>
        <p:txBody>
          <a:bodyPr>
            <a:normAutofit/>
          </a:bodyPr>
          <a:lstStyle>
            <a:lvl1pPr marL="0" indent="0" algn="l">
              <a:buNone/>
              <a:defRPr sz="1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Tree>
    <p:extLst>
      <p:ext uri="{BB962C8B-B14F-4D97-AF65-F5344CB8AC3E}">
        <p14:creationId xmlns:p14="http://schemas.microsoft.com/office/powerpoint/2010/main" val="9464493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ustom Layout 05">
    <p:spTree>
      <p:nvGrpSpPr>
        <p:cNvPr id="1" name=""/>
        <p:cNvGrpSpPr/>
        <p:nvPr/>
      </p:nvGrpSpPr>
      <p:grpSpPr>
        <a:xfrm>
          <a:off x="0" y="0"/>
          <a:ext cx="0" cy="0"/>
          <a:chOff x="0" y="0"/>
          <a:chExt cx="0" cy="0"/>
        </a:xfrm>
      </p:grpSpPr>
      <p:sp>
        <p:nvSpPr>
          <p:cNvPr id="6" name="Title 1"/>
          <p:cNvSpPr>
            <a:spLocks noGrp="1"/>
          </p:cNvSpPr>
          <p:nvPr>
            <p:ph type="ctrTitle"/>
          </p:nvPr>
        </p:nvSpPr>
        <p:spPr>
          <a:xfrm>
            <a:off x="515357" y="466664"/>
            <a:ext cx="11160705" cy="483487"/>
          </a:xfrm>
        </p:spPr>
        <p:txBody>
          <a:bodyPr anchor="b">
            <a:normAutofit/>
          </a:bodyPr>
          <a:lstStyle>
            <a:lvl1pPr algn="l">
              <a:defRPr sz="3200"/>
            </a:lvl1pPr>
          </a:lstStyle>
          <a:p>
            <a:r>
              <a:rPr lang="en-US"/>
              <a:t>Click to edit Master title style</a:t>
            </a:r>
            <a:endParaRPr lang="en-GB"/>
          </a:p>
        </p:txBody>
      </p:sp>
      <p:sp>
        <p:nvSpPr>
          <p:cNvPr id="7" name="Subtitle 2"/>
          <p:cNvSpPr>
            <a:spLocks noGrp="1"/>
          </p:cNvSpPr>
          <p:nvPr>
            <p:ph type="subTitle" idx="1"/>
          </p:nvPr>
        </p:nvSpPr>
        <p:spPr>
          <a:xfrm>
            <a:off x="515358" y="962313"/>
            <a:ext cx="11160705" cy="358487"/>
          </a:xfrm>
        </p:spPr>
        <p:txBody>
          <a:bodyPr>
            <a:normAutofit/>
          </a:bodyPr>
          <a:lstStyle>
            <a:lvl1pPr marL="0" indent="0" algn="l">
              <a:buNone/>
              <a:defRPr sz="1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14" name="Picture Placeholder 10"/>
          <p:cNvSpPr>
            <a:spLocks noGrp="1"/>
          </p:cNvSpPr>
          <p:nvPr>
            <p:ph type="pic" sz="quarter" idx="10"/>
          </p:nvPr>
        </p:nvSpPr>
        <p:spPr>
          <a:xfrm>
            <a:off x="1511300" y="1908175"/>
            <a:ext cx="1390650" cy="1392238"/>
          </a:xfrm>
          <a:prstGeom prst="ellipse">
            <a:avLst/>
          </a:prstGeom>
        </p:spPr>
        <p:txBody>
          <a:bodyPr rtlCol="0">
            <a:normAutofit/>
          </a:bodyPr>
          <a:lstStyle/>
          <a:p>
            <a:pPr lvl="0"/>
            <a:endParaRPr lang="en-GB" noProof="0"/>
          </a:p>
        </p:txBody>
      </p:sp>
      <p:sp>
        <p:nvSpPr>
          <p:cNvPr id="15" name="Picture Placeholder 10"/>
          <p:cNvSpPr>
            <a:spLocks noGrp="1"/>
          </p:cNvSpPr>
          <p:nvPr>
            <p:ph type="pic" sz="quarter" idx="11"/>
          </p:nvPr>
        </p:nvSpPr>
        <p:spPr>
          <a:xfrm>
            <a:off x="4147623" y="1908175"/>
            <a:ext cx="1390650" cy="1392238"/>
          </a:xfrm>
          <a:prstGeom prst="ellipse">
            <a:avLst/>
          </a:prstGeom>
        </p:spPr>
        <p:txBody>
          <a:bodyPr rtlCol="0">
            <a:normAutofit/>
          </a:bodyPr>
          <a:lstStyle/>
          <a:p>
            <a:pPr lvl="0"/>
            <a:endParaRPr lang="en-GB" noProof="0"/>
          </a:p>
        </p:txBody>
      </p:sp>
      <p:sp>
        <p:nvSpPr>
          <p:cNvPr id="16" name="Picture Placeholder 10"/>
          <p:cNvSpPr>
            <a:spLocks noGrp="1"/>
          </p:cNvSpPr>
          <p:nvPr>
            <p:ph type="pic" sz="quarter" idx="12"/>
          </p:nvPr>
        </p:nvSpPr>
        <p:spPr>
          <a:xfrm>
            <a:off x="6716169" y="1908175"/>
            <a:ext cx="1390650" cy="1392238"/>
          </a:xfrm>
          <a:prstGeom prst="ellipse">
            <a:avLst/>
          </a:prstGeom>
        </p:spPr>
        <p:txBody>
          <a:bodyPr rtlCol="0">
            <a:normAutofit/>
          </a:bodyPr>
          <a:lstStyle/>
          <a:p>
            <a:pPr lvl="0"/>
            <a:endParaRPr lang="en-GB" noProof="0"/>
          </a:p>
        </p:txBody>
      </p:sp>
      <p:sp>
        <p:nvSpPr>
          <p:cNvPr id="17" name="Picture Placeholder 10"/>
          <p:cNvSpPr>
            <a:spLocks noGrp="1"/>
          </p:cNvSpPr>
          <p:nvPr>
            <p:ph type="pic" sz="quarter" idx="13"/>
          </p:nvPr>
        </p:nvSpPr>
        <p:spPr>
          <a:xfrm>
            <a:off x="9284715" y="1908175"/>
            <a:ext cx="1390650" cy="1392238"/>
          </a:xfrm>
          <a:prstGeom prst="ellipse">
            <a:avLst/>
          </a:prstGeom>
        </p:spPr>
        <p:txBody>
          <a:bodyPr rtlCol="0">
            <a:normAutofit/>
          </a:bodyPr>
          <a:lstStyle/>
          <a:p>
            <a:pPr lvl="0"/>
            <a:endParaRPr lang="en-GB" noProof="0"/>
          </a:p>
        </p:txBody>
      </p:sp>
    </p:spTree>
    <p:extLst>
      <p:ext uri="{BB962C8B-B14F-4D97-AF65-F5344CB8AC3E}">
        <p14:creationId xmlns:p14="http://schemas.microsoft.com/office/powerpoint/2010/main" val="3670974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ustom Layout 06">
    <p:spTree>
      <p:nvGrpSpPr>
        <p:cNvPr id="1" name=""/>
        <p:cNvGrpSpPr/>
        <p:nvPr/>
      </p:nvGrpSpPr>
      <p:grpSpPr>
        <a:xfrm>
          <a:off x="0" y="0"/>
          <a:ext cx="0" cy="0"/>
          <a:chOff x="0" y="0"/>
          <a:chExt cx="0" cy="0"/>
        </a:xfrm>
      </p:grpSpPr>
      <p:sp>
        <p:nvSpPr>
          <p:cNvPr id="6" name="Title 1"/>
          <p:cNvSpPr>
            <a:spLocks noGrp="1"/>
          </p:cNvSpPr>
          <p:nvPr>
            <p:ph type="ctrTitle"/>
          </p:nvPr>
        </p:nvSpPr>
        <p:spPr>
          <a:xfrm>
            <a:off x="515357" y="466664"/>
            <a:ext cx="11160705" cy="483487"/>
          </a:xfrm>
        </p:spPr>
        <p:txBody>
          <a:bodyPr anchor="b">
            <a:normAutofit/>
          </a:bodyPr>
          <a:lstStyle>
            <a:lvl1pPr algn="l">
              <a:defRPr sz="3200"/>
            </a:lvl1pPr>
          </a:lstStyle>
          <a:p>
            <a:r>
              <a:rPr lang="en-US"/>
              <a:t>Click to edit Master title style</a:t>
            </a:r>
            <a:endParaRPr lang="en-GB"/>
          </a:p>
        </p:txBody>
      </p:sp>
      <p:sp>
        <p:nvSpPr>
          <p:cNvPr id="7" name="Subtitle 2"/>
          <p:cNvSpPr>
            <a:spLocks noGrp="1"/>
          </p:cNvSpPr>
          <p:nvPr>
            <p:ph type="subTitle" idx="1"/>
          </p:nvPr>
        </p:nvSpPr>
        <p:spPr>
          <a:xfrm>
            <a:off x="515358" y="962313"/>
            <a:ext cx="11160705" cy="358487"/>
          </a:xfrm>
        </p:spPr>
        <p:txBody>
          <a:bodyPr>
            <a:normAutofit/>
          </a:bodyPr>
          <a:lstStyle>
            <a:lvl1pPr marL="0" indent="0" algn="l">
              <a:buNone/>
              <a:defRPr sz="1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14" name="Picture Placeholder 10"/>
          <p:cNvSpPr>
            <a:spLocks noGrp="1"/>
          </p:cNvSpPr>
          <p:nvPr>
            <p:ph type="pic" sz="quarter" idx="10"/>
          </p:nvPr>
        </p:nvSpPr>
        <p:spPr>
          <a:xfrm>
            <a:off x="2699649" y="2089023"/>
            <a:ext cx="1589086" cy="1589087"/>
          </a:xfrm>
          <a:prstGeom prst="ellipse">
            <a:avLst/>
          </a:prstGeom>
        </p:spPr>
        <p:txBody>
          <a:bodyPr rtlCol="0">
            <a:normAutofit/>
          </a:bodyPr>
          <a:lstStyle/>
          <a:p>
            <a:pPr lvl="0"/>
            <a:endParaRPr lang="en-GB" noProof="0"/>
          </a:p>
        </p:txBody>
      </p:sp>
      <p:sp>
        <p:nvSpPr>
          <p:cNvPr id="15" name="Picture Placeholder 10"/>
          <p:cNvSpPr>
            <a:spLocks noGrp="1"/>
          </p:cNvSpPr>
          <p:nvPr>
            <p:ph type="pic" sz="quarter" idx="11"/>
          </p:nvPr>
        </p:nvSpPr>
        <p:spPr>
          <a:xfrm>
            <a:off x="7902793" y="2089023"/>
            <a:ext cx="1589086" cy="1589087"/>
          </a:xfrm>
          <a:prstGeom prst="ellipse">
            <a:avLst/>
          </a:prstGeom>
        </p:spPr>
        <p:txBody>
          <a:bodyPr rtlCol="0">
            <a:normAutofit/>
          </a:bodyPr>
          <a:lstStyle/>
          <a:p>
            <a:pPr lvl="0"/>
            <a:endParaRPr lang="en-GB" noProof="0"/>
          </a:p>
        </p:txBody>
      </p:sp>
      <p:sp>
        <p:nvSpPr>
          <p:cNvPr id="16" name="Picture Placeholder 10"/>
          <p:cNvSpPr>
            <a:spLocks noGrp="1"/>
          </p:cNvSpPr>
          <p:nvPr>
            <p:ph type="pic" sz="quarter" idx="12"/>
          </p:nvPr>
        </p:nvSpPr>
        <p:spPr>
          <a:xfrm>
            <a:off x="5034643" y="1836058"/>
            <a:ext cx="2122242" cy="2122241"/>
          </a:xfrm>
          <a:prstGeom prst="ellipse">
            <a:avLst/>
          </a:prstGeom>
        </p:spPr>
        <p:txBody>
          <a:bodyPr rtlCol="0">
            <a:normAutofit/>
          </a:bodyPr>
          <a:lstStyle/>
          <a:p>
            <a:pPr lvl="0"/>
            <a:endParaRPr lang="en-GB" noProof="0"/>
          </a:p>
        </p:txBody>
      </p:sp>
    </p:spTree>
    <p:extLst>
      <p:ext uri="{BB962C8B-B14F-4D97-AF65-F5344CB8AC3E}">
        <p14:creationId xmlns:p14="http://schemas.microsoft.com/office/powerpoint/2010/main" val="2171518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F6FB40E1-1F3B-B8F2-8BA1-053C6B3D4992}"/>
              </a:ext>
            </a:extLst>
          </p:cNvPr>
          <p:cNvSpPr>
            <a:spLocks noGrp="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is-IS"/>
              <a:t>Click to edit Master title style</a:t>
            </a:r>
            <a:endParaRPr lang="en-GB" altLang="is-IS"/>
          </a:p>
        </p:txBody>
      </p:sp>
      <p:sp>
        <p:nvSpPr>
          <p:cNvPr id="1027" name="Text Placeholder 2">
            <a:extLst>
              <a:ext uri="{FF2B5EF4-FFF2-40B4-BE49-F238E27FC236}">
                <a16:creationId xmlns:a16="http://schemas.microsoft.com/office/drawing/2014/main" id="{1B75C4CA-B343-7591-FBD8-C2F212481BF2}"/>
              </a:ext>
            </a:extLst>
          </p:cNvPr>
          <p:cNvSpPr>
            <a:spLocks noGrp="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is-IS"/>
              <a:t>Edit Master text styles</a:t>
            </a:r>
          </a:p>
          <a:p>
            <a:pPr lvl="1"/>
            <a:r>
              <a:rPr lang="en-US" altLang="is-IS"/>
              <a:t>Second level</a:t>
            </a:r>
          </a:p>
          <a:p>
            <a:pPr lvl="2"/>
            <a:r>
              <a:rPr lang="en-US" altLang="is-IS"/>
              <a:t>Third level</a:t>
            </a:r>
          </a:p>
          <a:p>
            <a:pPr lvl="3"/>
            <a:r>
              <a:rPr lang="en-US" altLang="is-IS"/>
              <a:t>Fourth level</a:t>
            </a:r>
          </a:p>
          <a:p>
            <a:pPr lvl="4"/>
            <a:r>
              <a:rPr lang="en-US" altLang="is-IS"/>
              <a:t>Fifth level</a:t>
            </a:r>
            <a:endParaRPr lang="en-GB" altLang="is-IS"/>
          </a:p>
        </p:txBody>
      </p:sp>
      <p:sp>
        <p:nvSpPr>
          <p:cNvPr id="4" name="Date Placeholder 3">
            <a:extLst>
              <a:ext uri="{FF2B5EF4-FFF2-40B4-BE49-F238E27FC236}">
                <a16:creationId xmlns:a16="http://schemas.microsoft.com/office/drawing/2014/main" id="{95549553-88D2-4865-9DF0-D5872BAD0B27}"/>
              </a:ext>
            </a:extLst>
          </p:cNvPr>
          <p:cNvSpPr>
            <a:spLocks noGrp="1"/>
          </p:cNvSpPr>
          <p:nvPr>
            <p:ph type="dt" sz="half" idx="2"/>
          </p:nvPr>
        </p:nvSpPr>
        <p:spPr>
          <a:xfrm>
            <a:off x="838200" y="6356350"/>
            <a:ext cx="27432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929292"/>
                </a:solidFill>
              </a:defRPr>
            </a:lvl1pPr>
          </a:lstStyle>
          <a:p>
            <a:pPr>
              <a:defRPr/>
            </a:pPr>
            <a:fld id="{E3DAEFFB-BB23-4017-8110-084C88C4B14D}" type="datetimeFigureOut">
              <a:rPr lang="en-GB" altLang="is-IS"/>
              <a:pPr>
                <a:defRPr/>
              </a:pPr>
              <a:t>04/07/2024</a:t>
            </a:fld>
            <a:endParaRPr lang="en-GB" altLang="is-IS"/>
          </a:p>
        </p:txBody>
      </p:sp>
      <p:sp>
        <p:nvSpPr>
          <p:cNvPr id="5" name="Footer Placeholder 4">
            <a:extLst>
              <a:ext uri="{FF2B5EF4-FFF2-40B4-BE49-F238E27FC236}">
                <a16:creationId xmlns:a16="http://schemas.microsoft.com/office/drawing/2014/main" id="{ADDE92FC-0C64-4A4F-BEC0-588950AF661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defRPr>
            </a:lvl1pPr>
          </a:lstStyle>
          <a:p>
            <a:pPr>
              <a:defRPr/>
            </a:pPr>
            <a:endParaRPr lang="en-GB"/>
          </a:p>
        </p:txBody>
      </p:sp>
      <p:sp>
        <p:nvSpPr>
          <p:cNvPr id="6" name="Slide Number Placeholder 5">
            <a:extLst>
              <a:ext uri="{FF2B5EF4-FFF2-40B4-BE49-F238E27FC236}">
                <a16:creationId xmlns:a16="http://schemas.microsoft.com/office/drawing/2014/main" id="{21914847-A35C-4F42-8679-23E64E1D87E5}"/>
              </a:ext>
            </a:extLst>
          </p:cNvPr>
          <p:cNvSpPr>
            <a:spLocks noGrp="1"/>
          </p:cNvSpPr>
          <p:nvPr>
            <p:ph type="sldNum" sz="quarter" idx="4"/>
          </p:nvPr>
        </p:nvSpPr>
        <p:spPr>
          <a:xfrm>
            <a:off x="8610600" y="6356350"/>
            <a:ext cx="27432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929292"/>
                </a:solidFill>
              </a:defRPr>
            </a:lvl1pPr>
          </a:lstStyle>
          <a:p>
            <a:fld id="{76D43090-7C44-4E0C-90EE-A2E35A630A72}" type="slidenum">
              <a:rPr lang="en-GB" altLang="is-IS"/>
              <a:pPr/>
              <a:t>‹#›</a:t>
            </a:fld>
            <a:endParaRPr lang="en-GB" altLang="is-IS"/>
          </a:p>
        </p:txBody>
      </p:sp>
    </p:spTree>
  </p:cSld>
  <p:clrMap bg1="lt1" tx1="dk1" bg2="lt2" tx2="dk2" accent1="accent1" accent2="accent2" accent3="accent3" accent4="accent4" accent5="accent5" accent6="accent6" hlink="hlink" folHlink="folHlink"/>
  <p:sldLayoutIdLst>
    <p:sldLayoutId id="2147484173" r:id="rId1"/>
    <p:sldLayoutId id="2147484172" r:id="rId2"/>
    <p:sldLayoutId id="2147484174" r:id="rId3"/>
    <p:sldLayoutId id="2147484175" r:id="rId4"/>
    <p:sldLayoutId id="2147484176" r:id="rId5"/>
    <p:sldLayoutId id="2147484177" r:id="rId6"/>
    <p:sldLayoutId id="2147484178" r:id="rId7"/>
    <p:sldLayoutId id="2147484179" r:id="rId8"/>
    <p:sldLayoutId id="2147484180" r:id="rId9"/>
    <p:sldLayoutId id="2147484181" r:id="rId10"/>
    <p:sldLayoutId id="2147484182" r:id="rId11"/>
    <p:sldLayoutId id="2147484183" r:id="rId12"/>
    <p:sldLayoutId id="2147484184" r:id="rId13"/>
    <p:sldLayoutId id="2147484185" r:id="rId14"/>
    <p:sldLayoutId id="2147484186" r:id="rId15"/>
    <p:sldLayoutId id="2147484187" r:id="rId16"/>
    <p:sldLayoutId id="2147484188" r:id="rId17"/>
    <p:sldLayoutId id="2147484189" r:id="rId18"/>
    <p:sldLayoutId id="2147484190" r:id="rId19"/>
    <p:sldLayoutId id="2147484191" r:id="rId20"/>
    <p:sldLayoutId id="2147484192" r:id="rId21"/>
    <p:sldLayoutId id="2147484193" r:id="rId22"/>
    <p:sldLayoutId id="2147484194" r:id="rId23"/>
    <p:sldLayoutId id="2147484195" r:id="rId24"/>
    <p:sldLayoutId id="2147484196" r:id="rId25"/>
  </p:sldLayoutIdLst>
  <p:txStyles>
    <p:titleStyle>
      <a:lvl1pPr algn="l" rtl="0" eaLnBrk="0" fontAlgn="base" hangingPunct="0">
        <a:lnSpc>
          <a:spcPct val="90000"/>
        </a:lnSpc>
        <a:spcBef>
          <a:spcPct val="0"/>
        </a:spcBef>
        <a:spcAft>
          <a:spcPct val="0"/>
        </a:spcAft>
        <a:defRPr sz="4400" kern="1200">
          <a:solidFill>
            <a:schemeClr val="tx1"/>
          </a:solidFill>
          <a:latin typeface="+mj-lt"/>
          <a:ea typeface="ＭＳ Ｐゴシック" charset="0"/>
          <a:cs typeface="+mj-cs"/>
        </a:defRPr>
      </a:lvl1pPr>
      <a:lvl2pPr algn="l" rtl="0" eaLnBrk="0" fontAlgn="base" hangingPunct="0">
        <a:lnSpc>
          <a:spcPct val="90000"/>
        </a:lnSpc>
        <a:spcBef>
          <a:spcPct val="0"/>
        </a:spcBef>
        <a:spcAft>
          <a:spcPct val="0"/>
        </a:spcAft>
        <a:defRPr sz="4400">
          <a:solidFill>
            <a:schemeClr val="tx1"/>
          </a:solidFill>
          <a:latin typeface="Arial" panose="020B0604020202020204" pitchFamily="34" charset="0"/>
          <a:ea typeface="ＭＳ Ｐゴシック" charset="0"/>
        </a:defRPr>
      </a:lvl2pPr>
      <a:lvl3pPr algn="l" rtl="0" eaLnBrk="0" fontAlgn="base" hangingPunct="0">
        <a:lnSpc>
          <a:spcPct val="90000"/>
        </a:lnSpc>
        <a:spcBef>
          <a:spcPct val="0"/>
        </a:spcBef>
        <a:spcAft>
          <a:spcPct val="0"/>
        </a:spcAft>
        <a:defRPr sz="4400">
          <a:solidFill>
            <a:schemeClr val="tx1"/>
          </a:solidFill>
          <a:latin typeface="Arial" panose="020B0604020202020204" pitchFamily="34" charset="0"/>
          <a:ea typeface="ＭＳ Ｐゴシック" charset="0"/>
        </a:defRPr>
      </a:lvl3pPr>
      <a:lvl4pPr algn="l" rtl="0" eaLnBrk="0" fontAlgn="base" hangingPunct="0">
        <a:lnSpc>
          <a:spcPct val="90000"/>
        </a:lnSpc>
        <a:spcBef>
          <a:spcPct val="0"/>
        </a:spcBef>
        <a:spcAft>
          <a:spcPct val="0"/>
        </a:spcAft>
        <a:defRPr sz="4400">
          <a:solidFill>
            <a:schemeClr val="tx1"/>
          </a:solidFill>
          <a:latin typeface="Arial" panose="020B0604020202020204" pitchFamily="34" charset="0"/>
          <a:ea typeface="ＭＳ Ｐゴシック" charset="0"/>
        </a:defRPr>
      </a:lvl4pPr>
      <a:lvl5pPr algn="l" rtl="0" eaLnBrk="0" fontAlgn="base" hangingPunct="0">
        <a:lnSpc>
          <a:spcPct val="90000"/>
        </a:lnSpc>
        <a:spcBef>
          <a:spcPct val="0"/>
        </a:spcBef>
        <a:spcAft>
          <a:spcPct val="0"/>
        </a:spcAft>
        <a:defRPr sz="4400">
          <a:solidFill>
            <a:schemeClr val="tx1"/>
          </a:solidFill>
          <a:latin typeface="Arial" panose="020B0604020202020204" pitchFamily="34" charset="0"/>
          <a:ea typeface="ＭＳ Ｐゴシック" charset="0"/>
        </a:defRPr>
      </a:lvl5pPr>
      <a:lvl6pPr marL="457200" algn="l" rtl="0" fontAlgn="base">
        <a:lnSpc>
          <a:spcPct val="90000"/>
        </a:lnSpc>
        <a:spcBef>
          <a:spcPct val="0"/>
        </a:spcBef>
        <a:spcAft>
          <a:spcPct val="0"/>
        </a:spcAft>
        <a:defRPr sz="4400">
          <a:solidFill>
            <a:schemeClr val="tx1"/>
          </a:solidFill>
          <a:latin typeface="Lato Heavy" charset="0"/>
          <a:ea typeface="ＭＳ Ｐゴシック" charset="0"/>
        </a:defRPr>
      </a:lvl6pPr>
      <a:lvl7pPr marL="914400" algn="l" rtl="0" fontAlgn="base">
        <a:lnSpc>
          <a:spcPct val="90000"/>
        </a:lnSpc>
        <a:spcBef>
          <a:spcPct val="0"/>
        </a:spcBef>
        <a:spcAft>
          <a:spcPct val="0"/>
        </a:spcAft>
        <a:defRPr sz="4400">
          <a:solidFill>
            <a:schemeClr val="tx1"/>
          </a:solidFill>
          <a:latin typeface="Lato Heavy" charset="0"/>
          <a:ea typeface="ＭＳ Ｐゴシック" charset="0"/>
        </a:defRPr>
      </a:lvl7pPr>
      <a:lvl8pPr marL="1371600" algn="l" rtl="0" fontAlgn="base">
        <a:lnSpc>
          <a:spcPct val="90000"/>
        </a:lnSpc>
        <a:spcBef>
          <a:spcPct val="0"/>
        </a:spcBef>
        <a:spcAft>
          <a:spcPct val="0"/>
        </a:spcAft>
        <a:defRPr sz="4400">
          <a:solidFill>
            <a:schemeClr val="tx1"/>
          </a:solidFill>
          <a:latin typeface="Lato Heavy" charset="0"/>
          <a:ea typeface="ＭＳ Ｐゴシック" charset="0"/>
        </a:defRPr>
      </a:lvl8pPr>
      <a:lvl9pPr marL="1828800" algn="l" rtl="0" fontAlgn="base">
        <a:lnSpc>
          <a:spcPct val="90000"/>
        </a:lnSpc>
        <a:spcBef>
          <a:spcPct val="0"/>
        </a:spcBef>
        <a:spcAft>
          <a:spcPct val="0"/>
        </a:spcAft>
        <a:defRPr sz="4400">
          <a:solidFill>
            <a:schemeClr val="tx1"/>
          </a:solidFill>
          <a:latin typeface="Lato Heavy" charset="0"/>
          <a:ea typeface="ＭＳ Ｐゴシック"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ＭＳ Ｐゴシック" charset="0"/>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ＭＳ Ｐゴシック" charset="0"/>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ＭＳ Ｐゴシック" charset="0"/>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ＭＳ Ｐゴシック" charset="0"/>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ＭＳ Ｐゴシック" charset="0"/>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13.xml"/><Relationship Id="rId1" Type="http://schemas.openxmlformats.org/officeDocument/2006/relationships/slideLayout" Target="../slideLayouts/slideLayout5.xml"/><Relationship Id="rId4" Type="http://schemas.openxmlformats.org/officeDocument/2006/relationships/image" Target="../media/image4.emf"/></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5.xml"/><Relationship Id="rId1" Type="http://schemas.openxmlformats.org/officeDocument/2006/relationships/slideLayout" Target="../slideLayouts/slideLayout5.xml"/><Relationship Id="rId4" Type="http://schemas.openxmlformats.org/officeDocument/2006/relationships/image" Target="../media/image6.svg"/></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5.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5.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5.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5.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5.xml"/></Relationships>
</file>

<file path=ppt/slides/_rels/slide38.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image" Target="../media/image7.png"/><Relationship Id="rId1" Type="http://schemas.openxmlformats.org/officeDocument/2006/relationships/slideLayout" Target="../slideLayouts/slideLayout5.xml"/><Relationship Id="rId4" Type="http://schemas.openxmlformats.org/officeDocument/2006/relationships/image" Target="../media/image9.emf"/></Relationships>
</file>

<file path=ppt/slides/_rels/slide3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40.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25.xml"/></Relationships>
</file>

<file path=ppt/slides/_rels/slide41.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25.xml"/></Relationships>
</file>

<file path=ppt/slides/_rels/slide42.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2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extBox 21">
            <a:extLst>
              <a:ext uri="{FF2B5EF4-FFF2-40B4-BE49-F238E27FC236}">
                <a16:creationId xmlns:a16="http://schemas.microsoft.com/office/drawing/2014/main" id="{A5C86EE9-0FAE-0C23-FD77-A15CAB49B1C6}"/>
              </a:ext>
            </a:extLst>
          </p:cNvPr>
          <p:cNvSpPr txBox="1">
            <a:spLocks noChangeArrowheads="1"/>
          </p:cNvSpPr>
          <p:nvPr/>
        </p:nvSpPr>
        <p:spPr bwMode="auto">
          <a:xfrm>
            <a:off x="701040" y="1111250"/>
            <a:ext cx="10465435" cy="52322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Arial" panose="020B0604020202020204" pitchFamily="34" charset="0"/>
                <a:ea typeface="ＭＳ Ｐゴシック" panose="020B0600070205080204" pitchFamily="34" charset="-128"/>
              </a:defRPr>
            </a:lvl1pPr>
            <a:lvl2pPr marL="742950" indent="-285750">
              <a:lnSpc>
                <a:spcPct val="90000"/>
              </a:lnSpc>
              <a:spcBef>
                <a:spcPts val="500"/>
              </a:spcBef>
              <a:buFont typeface="Arial" panose="020B0604020202020204" pitchFamily="34" charset="0"/>
              <a:buChar char="•"/>
              <a:defRPr sz="2400">
                <a:solidFill>
                  <a:schemeClr val="tx1"/>
                </a:solidFill>
                <a:latin typeface="Arial" panose="020B0604020202020204" pitchFamily="34" charset="0"/>
                <a:ea typeface="ＭＳ Ｐゴシック" panose="020B0600070205080204" pitchFamily="34" charset="-128"/>
              </a:defRPr>
            </a:lvl2pPr>
            <a:lvl3pPr marL="1143000" indent="-228600">
              <a:lnSpc>
                <a:spcPct val="90000"/>
              </a:lnSpc>
              <a:spcBef>
                <a:spcPts val="500"/>
              </a:spcBef>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defRPr>
            </a:lvl3pPr>
            <a:lvl4pPr marL="1600200" indent="-228600">
              <a:lnSpc>
                <a:spcPct val="90000"/>
              </a:lnSpc>
              <a:spcBef>
                <a:spcPts val="500"/>
              </a:spcBef>
              <a:buFont typeface="Arial" panose="020B0604020202020204" pitchFamily="34" charset="0"/>
              <a:buChar char="•"/>
              <a:defRPr>
                <a:solidFill>
                  <a:schemeClr val="tx1"/>
                </a:solidFill>
                <a:latin typeface="Arial" panose="020B0604020202020204" pitchFamily="34" charset="0"/>
                <a:ea typeface="ＭＳ Ｐゴシック" panose="020B0600070205080204" pitchFamily="34" charset="-128"/>
              </a:defRPr>
            </a:lvl4pPr>
            <a:lvl5pPr marL="2057400" indent="-228600">
              <a:lnSpc>
                <a:spcPct val="90000"/>
              </a:lnSpc>
              <a:spcBef>
                <a:spcPts val="500"/>
              </a:spcBef>
              <a:buFont typeface="Arial" panose="020B0604020202020204" pitchFamily="34" charset="0"/>
              <a:buChar char="•"/>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ea typeface="ＭＳ Ｐゴシック" panose="020B0600070205080204" pitchFamily="34" charset="-128"/>
              </a:defRPr>
            </a:lvl9pPr>
          </a:lstStyle>
          <a:p>
            <a:pPr eaLnBrk="1" hangingPunct="1">
              <a:lnSpc>
                <a:spcPct val="100000"/>
              </a:lnSpc>
              <a:spcBef>
                <a:spcPct val="0"/>
              </a:spcBef>
              <a:buFontTx/>
              <a:buNone/>
            </a:pPr>
            <a:r>
              <a:rPr lang="en-US" altLang="is-IS" sz="6000" b="1" err="1">
                <a:solidFill>
                  <a:schemeClr val="accent2"/>
                </a:solidFill>
              </a:rPr>
              <a:t>Kjarasamningur</a:t>
            </a:r>
            <a:r>
              <a:rPr lang="en-US" altLang="is-IS" sz="6000" b="1">
                <a:solidFill>
                  <a:schemeClr val="accent2"/>
                </a:solidFill>
              </a:rPr>
              <a:t> </a:t>
            </a:r>
          </a:p>
          <a:p>
            <a:pPr eaLnBrk="1" hangingPunct="1">
              <a:lnSpc>
                <a:spcPct val="100000"/>
              </a:lnSpc>
              <a:spcBef>
                <a:spcPct val="0"/>
              </a:spcBef>
              <a:buFontTx/>
              <a:buNone/>
            </a:pPr>
            <a:r>
              <a:rPr lang="en-US" altLang="is-IS" sz="6000" b="1">
                <a:solidFill>
                  <a:schemeClr val="accent2"/>
                </a:solidFill>
              </a:rPr>
              <a:t>SGS </a:t>
            </a:r>
            <a:r>
              <a:rPr lang="en-US" altLang="is-IS" sz="6000" b="1" err="1">
                <a:solidFill>
                  <a:schemeClr val="accent2"/>
                </a:solidFill>
              </a:rPr>
              <a:t>við</a:t>
            </a:r>
            <a:r>
              <a:rPr lang="en-US" altLang="is-IS" sz="6000" b="1">
                <a:solidFill>
                  <a:schemeClr val="accent2"/>
                </a:solidFill>
              </a:rPr>
              <a:t> </a:t>
            </a:r>
            <a:r>
              <a:rPr lang="en-US" altLang="is-IS" sz="6000" b="1" err="1">
                <a:solidFill>
                  <a:schemeClr val="accent2"/>
                </a:solidFill>
              </a:rPr>
              <a:t>Samband</a:t>
            </a:r>
            <a:r>
              <a:rPr lang="en-US" altLang="is-IS" sz="6000" b="1">
                <a:solidFill>
                  <a:schemeClr val="accent2"/>
                </a:solidFill>
              </a:rPr>
              <a:t> </a:t>
            </a:r>
            <a:r>
              <a:rPr lang="en-US" altLang="is-IS" sz="6000" b="1" err="1">
                <a:solidFill>
                  <a:schemeClr val="accent2"/>
                </a:solidFill>
              </a:rPr>
              <a:t>íslenskra</a:t>
            </a:r>
            <a:r>
              <a:rPr lang="en-US" altLang="is-IS" sz="6000" b="1">
                <a:solidFill>
                  <a:schemeClr val="accent2"/>
                </a:solidFill>
              </a:rPr>
              <a:t> </a:t>
            </a:r>
            <a:r>
              <a:rPr lang="en-US" altLang="is-IS" sz="6000" b="1" err="1">
                <a:solidFill>
                  <a:schemeClr val="accent2"/>
                </a:solidFill>
              </a:rPr>
              <a:t>sveitarfélaga</a:t>
            </a:r>
            <a:endParaRPr lang="en-US" altLang="is-IS" sz="6000" b="1">
              <a:solidFill>
                <a:schemeClr val="accent2"/>
              </a:solidFill>
            </a:endParaRPr>
          </a:p>
          <a:p>
            <a:pPr eaLnBrk="1" hangingPunct="1">
              <a:lnSpc>
                <a:spcPct val="100000"/>
              </a:lnSpc>
              <a:spcBef>
                <a:spcPct val="0"/>
              </a:spcBef>
              <a:buFontTx/>
              <a:buNone/>
            </a:pPr>
            <a:br>
              <a:rPr lang="en-US" altLang="is-IS" sz="3200" b="1">
                <a:solidFill>
                  <a:schemeClr val="accent2"/>
                </a:solidFill>
              </a:rPr>
            </a:br>
            <a:r>
              <a:rPr lang="en-US" altLang="is-IS" sz="3200" b="1">
                <a:solidFill>
                  <a:schemeClr val="accent2"/>
                </a:solidFill>
              </a:rPr>
              <a:t>1. </a:t>
            </a:r>
            <a:r>
              <a:rPr lang="en-US" altLang="is-IS" sz="3200" b="1" err="1">
                <a:solidFill>
                  <a:schemeClr val="accent2"/>
                </a:solidFill>
              </a:rPr>
              <a:t>apríl</a:t>
            </a:r>
            <a:r>
              <a:rPr lang="en-US" altLang="is-IS" sz="3200" b="1">
                <a:solidFill>
                  <a:schemeClr val="accent2"/>
                </a:solidFill>
              </a:rPr>
              <a:t> 2024 </a:t>
            </a:r>
            <a:r>
              <a:rPr lang="en-US" altLang="is-IS" sz="3200" b="1" err="1">
                <a:solidFill>
                  <a:schemeClr val="accent2"/>
                </a:solidFill>
              </a:rPr>
              <a:t>til</a:t>
            </a:r>
            <a:r>
              <a:rPr lang="en-US" altLang="is-IS" sz="3200" b="1">
                <a:solidFill>
                  <a:schemeClr val="accent2"/>
                </a:solidFill>
              </a:rPr>
              <a:t> 31. mars 2028</a:t>
            </a:r>
          </a:p>
          <a:p>
            <a:pPr eaLnBrk="1" hangingPunct="1">
              <a:lnSpc>
                <a:spcPct val="100000"/>
              </a:lnSpc>
              <a:spcBef>
                <a:spcPct val="0"/>
              </a:spcBef>
              <a:buFontTx/>
              <a:buNone/>
            </a:pPr>
            <a:endParaRPr lang="en-US" altLang="is-IS" sz="1800" b="1">
              <a:solidFill>
                <a:schemeClr val="accent2"/>
              </a:solidFill>
            </a:endParaRPr>
          </a:p>
          <a:p>
            <a:pPr eaLnBrk="1" hangingPunct="1">
              <a:lnSpc>
                <a:spcPct val="100000"/>
              </a:lnSpc>
              <a:spcBef>
                <a:spcPct val="0"/>
              </a:spcBef>
              <a:buFontTx/>
              <a:buNone/>
            </a:pPr>
            <a:endParaRPr lang="en-US" altLang="is-IS" sz="1800" b="1">
              <a:solidFill>
                <a:schemeClr val="accent2"/>
              </a:solidFill>
            </a:endParaRPr>
          </a:p>
          <a:p>
            <a:pPr eaLnBrk="1" hangingPunct="1">
              <a:lnSpc>
                <a:spcPct val="100000"/>
              </a:lnSpc>
              <a:spcBef>
                <a:spcPct val="0"/>
              </a:spcBef>
              <a:buFontTx/>
              <a:buNone/>
            </a:pPr>
            <a:endParaRPr lang="en-US" altLang="is-IS" sz="1800" b="1">
              <a:solidFill>
                <a:schemeClr val="accent2"/>
              </a:solidFill>
            </a:endParaRPr>
          </a:p>
          <a:p>
            <a:pPr eaLnBrk="1" hangingPunct="1">
              <a:lnSpc>
                <a:spcPct val="100000"/>
              </a:lnSpc>
              <a:spcBef>
                <a:spcPct val="0"/>
              </a:spcBef>
              <a:buFontTx/>
              <a:buNone/>
            </a:pPr>
            <a:endParaRPr lang="en-US" altLang="is-IS" sz="1800" b="1">
              <a:solidFill>
                <a:schemeClr val="accent2"/>
              </a:solidFill>
            </a:endParaRPr>
          </a:p>
          <a:p>
            <a:pPr eaLnBrk="1" hangingPunct="1">
              <a:lnSpc>
                <a:spcPct val="100000"/>
              </a:lnSpc>
              <a:spcBef>
                <a:spcPct val="0"/>
              </a:spcBef>
              <a:buFontTx/>
              <a:buNone/>
            </a:pPr>
            <a:endParaRPr lang="en-US" altLang="is-IS" sz="1800" b="1">
              <a:solidFill>
                <a:schemeClr val="accent2"/>
              </a:solidFill>
            </a:endParaRP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652366F-9DB5-1541-DBF0-4D49483570D6}"/>
            </a:ext>
          </a:extLst>
        </p:cNvPr>
        <p:cNvGrpSpPr/>
        <p:nvPr/>
      </p:nvGrpSpPr>
      <p:grpSpPr>
        <a:xfrm>
          <a:off x="0" y="0"/>
          <a:ext cx="0" cy="0"/>
          <a:chOff x="0" y="0"/>
          <a:chExt cx="0" cy="0"/>
        </a:xfrm>
      </p:grpSpPr>
      <p:sp>
        <p:nvSpPr>
          <p:cNvPr id="9" name="Title 1">
            <a:extLst>
              <a:ext uri="{FF2B5EF4-FFF2-40B4-BE49-F238E27FC236}">
                <a16:creationId xmlns:a16="http://schemas.microsoft.com/office/drawing/2014/main" id="{D0257831-B398-1849-B0F8-28FA5D845059}"/>
              </a:ext>
            </a:extLst>
          </p:cNvPr>
          <p:cNvSpPr>
            <a:spLocks noGrp="1"/>
          </p:cNvSpPr>
          <p:nvPr>
            <p:ph type="ctrTitle"/>
          </p:nvPr>
        </p:nvSpPr>
        <p:spPr>
          <a:xfrm>
            <a:off x="533400" y="358535"/>
            <a:ext cx="10496631" cy="715522"/>
          </a:xfrm>
        </p:spPr>
        <p:txBody>
          <a:bodyPr>
            <a:normAutofit/>
          </a:bodyPr>
          <a:lstStyle/>
          <a:p>
            <a:r>
              <a:rPr lang="en-US" sz="4000" b="1" err="1"/>
              <a:t>Hækkun</a:t>
            </a:r>
            <a:r>
              <a:rPr lang="en-US" sz="4000" b="1"/>
              <a:t> </a:t>
            </a:r>
            <a:r>
              <a:rPr lang="en-US" sz="4000" b="1" err="1"/>
              <a:t>grunnlauna</a:t>
            </a:r>
            <a:r>
              <a:rPr lang="en-US" sz="4000" b="1"/>
              <a:t> á </a:t>
            </a:r>
            <a:r>
              <a:rPr lang="en-US" sz="4000" b="1" err="1"/>
              <a:t>samningstímanum</a:t>
            </a:r>
            <a:endParaRPr lang="is-IS" sz="4000" b="1"/>
          </a:p>
        </p:txBody>
      </p:sp>
      <p:graphicFrame>
        <p:nvGraphicFramePr>
          <p:cNvPr id="3" name="Table 2">
            <a:extLst>
              <a:ext uri="{FF2B5EF4-FFF2-40B4-BE49-F238E27FC236}">
                <a16:creationId xmlns:a16="http://schemas.microsoft.com/office/drawing/2014/main" id="{0FB94CA7-B7BE-5452-2A0C-BC263041702F}"/>
              </a:ext>
            </a:extLst>
          </p:cNvPr>
          <p:cNvGraphicFramePr>
            <a:graphicFrameLocks noGrp="1"/>
          </p:cNvGraphicFramePr>
          <p:nvPr>
            <p:extLst>
              <p:ext uri="{D42A27DB-BD31-4B8C-83A1-F6EECF244321}">
                <p14:modId xmlns:p14="http://schemas.microsoft.com/office/powerpoint/2010/main" val="165692160"/>
              </p:ext>
            </p:extLst>
          </p:nvPr>
        </p:nvGraphicFramePr>
        <p:xfrm>
          <a:off x="1061301" y="2000994"/>
          <a:ext cx="9763499" cy="3836270"/>
        </p:xfrm>
        <a:graphic>
          <a:graphicData uri="http://schemas.openxmlformats.org/drawingml/2006/table">
            <a:tbl>
              <a:tblPr firstRow="1" bandRow="1">
                <a:tableStyleId>{5C22544A-7EE6-4342-B048-85BDC9FD1C3A}</a:tableStyleId>
              </a:tblPr>
              <a:tblGrid>
                <a:gridCol w="759537">
                  <a:extLst>
                    <a:ext uri="{9D8B030D-6E8A-4147-A177-3AD203B41FA5}">
                      <a16:colId xmlns:a16="http://schemas.microsoft.com/office/drawing/2014/main" val="3776164961"/>
                    </a:ext>
                  </a:extLst>
                </a:gridCol>
                <a:gridCol w="2223261">
                  <a:extLst>
                    <a:ext uri="{9D8B030D-6E8A-4147-A177-3AD203B41FA5}">
                      <a16:colId xmlns:a16="http://schemas.microsoft.com/office/drawing/2014/main" val="1755125226"/>
                    </a:ext>
                  </a:extLst>
                </a:gridCol>
                <a:gridCol w="2488676">
                  <a:extLst>
                    <a:ext uri="{9D8B030D-6E8A-4147-A177-3AD203B41FA5}">
                      <a16:colId xmlns:a16="http://schemas.microsoft.com/office/drawing/2014/main" val="1961109563"/>
                    </a:ext>
                  </a:extLst>
                </a:gridCol>
                <a:gridCol w="2262433">
                  <a:extLst>
                    <a:ext uri="{9D8B030D-6E8A-4147-A177-3AD203B41FA5}">
                      <a16:colId xmlns:a16="http://schemas.microsoft.com/office/drawing/2014/main" val="3971162872"/>
                    </a:ext>
                  </a:extLst>
                </a:gridCol>
                <a:gridCol w="2029592">
                  <a:extLst>
                    <a:ext uri="{9D8B030D-6E8A-4147-A177-3AD203B41FA5}">
                      <a16:colId xmlns:a16="http://schemas.microsoft.com/office/drawing/2014/main" val="4027081887"/>
                    </a:ext>
                  </a:extLst>
                </a:gridCol>
              </a:tblGrid>
              <a:tr h="605527">
                <a:tc>
                  <a:txBody>
                    <a:bodyPr/>
                    <a:lstStyle/>
                    <a:p>
                      <a:pPr algn="ctr" fontAlgn="b"/>
                      <a:r>
                        <a:rPr lang="en-US" sz="2000" b="1" kern="1200" err="1">
                          <a:solidFill>
                            <a:schemeClr val="lt1"/>
                          </a:solidFill>
                          <a:latin typeface="+mn-lt"/>
                          <a:ea typeface="+mn-ea"/>
                          <a:cs typeface="+mn-cs"/>
                        </a:rPr>
                        <a:t>Lfl</a:t>
                      </a:r>
                      <a:endParaRPr lang="is-IS" sz="2000" b="1" kern="1200">
                        <a:solidFill>
                          <a:schemeClr val="lt1"/>
                        </a:solidFill>
                        <a:latin typeface="+mn-lt"/>
                        <a:ea typeface="+mn-ea"/>
                        <a:cs typeface="+mn-cs"/>
                      </a:endParaRPr>
                    </a:p>
                  </a:txBody>
                  <a:tcPr marL="9525" marR="9525" marT="9525" marB="0" anchor="ctr">
                    <a:solidFill>
                      <a:schemeClr val="accent1"/>
                    </a:solidFill>
                  </a:tcPr>
                </a:tc>
                <a:tc>
                  <a:txBody>
                    <a:bodyPr/>
                    <a:lstStyle/>
                    <a:p>
                      <a:pPr algn="ctr"/>
                      <a:r>
                        <a:rPr lang="en-US" sz="2000" b="1" err="1"/>
                        <a:t>Grunnlaun</a:t>
                      </a:r>
                      <a:r>
                        <a:rPr lang="en-US" sz="2000" b="1"/>
                        <a:t> </a:t>
                      </a:r>
                    </a:p>
                    <a:p>
                      <a:pPr algn="ctr"/>
                      <a:r>
                        <a:rPr lang="en-US" sz="2000" b="1" err="1"/>
                        <a:t>fyrir</a:t>
                      </a:r>
                      <a:r>
                        <a:rPr lang="en-US" sz="2000" b="1"/>
                        <a:t> </a:t>
                      </a:r>
                      <a:r>
                        <a:rPr lang="en-US" sz="2000" b="1" err="1"/>
                        <a:t>samning</a:t>
                      </a:r>
                      <a:endParaRPr lang="is-IS" sz="2000" b="1"/>
                    </a:p>
                  </a:txBody>
                  <a:tcPr anchor="ctr"/>
                </a:tc>
                <a:tc>
                  <a:txBody>
                    <a:bodyPr/>
                    <a:lstStyle/>
                    <a:p>
                      <a:pPr algn="ctr"/>
                      <a:r>
                        <a:rPr lang="en-US" sz="2000" b="1" err="1"/>
                        <a:t>Grunnlaun</a:t>
                      </a:r>
                      <a:r>
                        <a:rPr lang="en-US" sz="2000" b="1"/>
                        <a:t> </a:t>
                      </a:r>
                    </a:p>
                    <a:p>
                      <a:pPr algn="ctr"/>
                      <a:r>
                        <a:rPr lang="en-US" sz="2000" b="1"/>
                        <a:t>í </a:t>
                      </a:r>
                      <a:r>
                        <a:rPr lang="en-US" sz="2000" b="1" err="1"/>
                        <a:t>lok</a:t>
                      </a:r>
                      <a:r>
                        <a:rPr lang="en-US" sz="2000" b="1"/>
                        <a:t> </a:t>
                      </a:r>
                      <a:r>
                        <a:rPr lang="en-US" sz="2000" b="1" err="1"/>
                        <a:t>samnings</a:t>
                      </a:r>
                      <a:endParaRPr lang="is-IS" sz="2000" b="1"/>
                    </a:p>
                  </a:txBody>
                  <a:tcPr anchor="ctr"/>
                </a:tc>
                <a:tc>
                  <a:txBody>
                    <a:bodyPr/>
                    <a:lstStyle/>
                    <a:p>
                      <a:pPr algn="ctr"/>
                      <a:r>
                        <a:rPr lang="en-US" sz="2000" b="1" err="1"/>
                        <a:t>Hækkun</a:t>
                      </a:r>
                      <a:r>
                        <a:rPr lang="en-US" sz="2000" b="1"/>
                        <a:t> í kr.</a:t>
                      </a:r>
                      <a:endParaRPr lang="is-IS" sz="2000" b="1"/>
                    </a:p>
                  </a:txBody>
                  <a:tcPr anchor="ctr"/>
                </a:tc>
                <a:tc>
                  <a:txBody>
                    <a:bodyPr/>
                    <a:lstStyle/>
                    <a:p>
                      <a:pPr algn="ctr"/>
                      <a:r>
                        <a:rPr lang="en-US" sz="2000" b="1" err="1"/>
                        <a:t>Hækkun</a:t>
                      </a:r>
                      <a:r>
                        <a:rPr lang="en-US" sz="2000" b="1"/>
                        <a:t> í %</a:t>
                      </a:r>
                    </a:p>
                  </a:txBody>
                  <a:tcPr anchor="ctr"/>
                </a:tc>
                <a:extLst>
                  <a:ext uri="{0D108BD9-81ED-4DB2-BD59-A6C34878D82A}">
                    <a16:rowId xmlns:a16="http://schemas.microsoft.com/office/drawing/2014/main" val="1927308252"/>
                  </a:ext>
                </a:extLst>
              </a:tr>
              <a:tr h="447890">
                <a:tc>
                  <a:txBody>
                    <a:bodyPr/>
                    <a:lstStyle/>
                    <a:p>
                      <a:pPr algn="ctr" rtl="0" fontAlgn="b"/>
                      <a:r>
                        <a:rPr lang="is-IS" sz="2000" b="1" i="0" u="none" strike="noStrike" kern="1200">
                          <a:solidFill>
                            <a:schemeClr val="tx1"/>
                          </a:solidFill>
                          <a:effectLst/>
                          <a:latin typeface="+mn-lt"/>
                          <a:ea typeface="+mn-ea"/>
                          <a:cs typeface="+mn-cs"/>
                        </a:rPr>
                        <a:t>118</a:t>
                      </a:r>
                    </a:p>
                  </a:txBody>
                  <a:tcPr marL="9525" marR="9525" marT="9525" marB="0" anchor="b"/>
                </a:tc>
                <a:tc>
                  <a:txBody>
                    <a:bodyPr/>
                    <a:lstStyle/>
                    <a:p>
                      <a:pPr algn="ctr" fontAlgn="b"/>
                      <a:r>
                        <a:rPr lang="is-IS" sz="2000" b="0" i="0" u="none" strike="noStrike" kern="1200">
                          <a:solidFill>
                            <a:schemeClr val="tx1"/>
                          </a:solidFill>
                          <a:effectLst/>
                          <a:latin typeface="+mn-lt"/>
                          <a:ea typeface="+mn-ea"/>
                          <a:cs typeface="+mn-cs"/>
                        </a:rPr>
                        <a:t>436.101</a:t>
                      </a:r>
                    </a:p>
                  </a:txBody>
                  <a:tcPr marL="9525" marR="9525" marT="9525" marB="0" anchor="ctr">
                    <a:solidFill>
                      <a:srgbClr val="E8CBCC"/>
                    </a:solidFill>
                  </a:tcPr>
                </a:tc>
                <a:tc>
                  <a:txBody>
                    <a:bodyPr/>
                    <a:lstStyle/>
                    <a:p>
                      <a:pPr algn="ctr" fontAlgn="ctr"/>
                      <a:r>
                        <a:rPr lang="is-IS" sz="2000" b="0" i="0" u="none" strike="noStrike" kern="1200">
                          <a:solidFill>
                            <a:schemeClr val="tx1"/>
                          </a:solidFill>
                          <a:effectLst/>
                          <a:latin typeface="+mn-lt"/>
                          <a:ea typeface="+mn-ea"/>
                          <a:cs typeface="+mn-cs"/>
                        </a:rPr>
                        <a:t>531.101</a:t>
                      </a:r>
                    </a:p>
                  </a:txBody>
                  <a:tcPr marL="9525" marR="9525" marT="9525" marB="0" anchor="ctr"/>
                </a:tc>
                <a:tc>
                  <a:txBody>
                    <a:bodyPr/>
                    <a:lstStyle/>
                    <a:p>
                      <a:pPr algn="ctr" fontAlgn="b"/>
                      <a:r>
                        <a:rPr lang="is-IS" sz="2000" b="0" i="0" u="none" strike="noStrike" kern="1200">
                          <a:solidFill>
                            <a:schemeClr val="tx1"/>
                          </a:solidFill>
                          <a:effectLst/>
                          <a:latin typeface="+mn-lt"/>
                          <a:ea typeface="+mn-ea"/>
                          <a:cs typeface="+mn-cs"/>
                        </a:rPr>
                        <a:t>95.000</a:t>
                      </a:r>
                    </a:p>
                  </a:txBody>
                  <a:tcPr marL="9525" marR="9525" marT="9525" marB="0" anchor="ctr"/>
                </a:tc>
                <a:tc>
                  <a:txBody>
                    <a:bodyPr/>
                    <a:lstStyle/>
                    <a:p>
                      <a:pPr algn="ctr" fontAlgn="b"/>
                      <a:r>
                        <a:rPr lang="is-IS" sz="2000" b="0" i="0" u="none" strike="noStrike" kern="1200">
                          <a:solidFill>
                            <a:schemeClr val="tx1"/>
                          </a:solidFill>
                          <a:effectLst/>
                          <a:latin typeface="+mn-lt"/>
                          <a:ea typeface="+mn-ea"/>
                          <a:cs typeface="+mn-cs"/>
                        </a:rPr>
                        <a:t>21,78%</a:t>
                      </a:r>
                    </a:p>
                  </a:txBody>
                  <a:tcPr marL="9525" marR="9525" marT="9525" marB="0" anchor="ctr"/>
                </a:tc>
                <a:extLst>
                  <a:ext uri="{0D108BD9-81ED-4DB2-BD59-A6C34878D82A}">
                    <a16:rowId xmlns:a16="http://schemas.microsoft.com/office/drawing/2014/main" val="2351021579"/>
                  </a:ext>
                </a:extLst>
              </a:tr>
              <a:tr h="447890">
                <a:tc>
                  <a:txBody>
                    <a:bodyPr/>
                    <a:lstStyle/>
                    <a:p>
                      <a:pPr algn="ctr" rtl="0" fontAlgn="b"/>
                      <a:r>
                        <a:rPr lang="is-IS" sz="2000" b="1" i="0" u="none" strike="noStrike" kern="1200">
                          <a:solidFill>
                            <a:schemeClr val="tx1"/>
                          </a:solidFill>
                          <a:effectLst/>
                          <a:latin typeface="+mn-lt"/>
                          <a:ea typeface="+mn-ea"/>
                          <a:cs typeface="+mn-cs"/>
                        </a:rPr>
                        <a:t>121</a:t>
                      </a:r>
                    </a:p>
                  </a:txBody>
                  <a:tcPr marL="9525" marR="9525" marT="9525" marB="0" anchor="b"/>
                </a:tc>
                <a:tc>
                  <a:txBody>
                    <a:bodyPr/>
                    <a:lstStyle/>
                    <a:p>
                      <a:pPr algn="ctr" fontAlgn="b"/>
                      <a:r>
                        <a:rPr lang="is-IS" sz="2000" b="0" i="0" u="none" strike="noStrike" kern="1200">
                          <a:solidFill>
                            <a:schemeClr val="tx1"/>
                          </a:solidFill>
                          <a:effectLst/>
                          <a:latin typeface="+mn-lt"/>
                          <a:ea typeface="+mn-ea"/>
                          <a:cs typeface="+mn-cs"/>
                        </a:rPr>
                        <a:t>447.002</a:t>
                      </a:r>
                    </a:p>
                  </a:txBody>
                  <a:tcPr marL="9525" marR="9525" marT="9525" marB="0" anchor="ctr"/>
                </a:tc>
                <a:tc>
                  <a:txBody>
                    <a:bodyPr/>
                    <a:lstStyle/>
                    <a:p>
                      <a:pPr algn="ctr" fontAlgn="ctr"/>
                      <a:r>
                        <a:rPr lang="is-IS" sz="2000" b="0" i="0" u="none" strike="noStrike" kern="1200">
                          <a:solidFill>
                            <a:schemeClr val="tx1"/>
                          </a:solidFill>
                          <a:effectLst/>
                          <a:latin typeface="+mn-lt"/>
                          <a:ea typeface="+mn-ea"/>
                          <a:cs typeface="+mn-cs"/>
                        </a:rPr>
                        <a:t>542.002</a:t>
                      </a:r>
                    </a:p>
                  </a:txBody>
                  <a:tcPr marL="9525" marR="9525" marT="9525" marB="0" anchor="ctr"/>
                </a:tc>
                <a:tc>
                  <a:txBody>
                    <a:bodyPr/>
                    <a:lstStyle/>
                    <a:p>
                      <a:pPr algn="ctr" fontAlgn="b"/>
                      <a:r>
                        <a:rPr lang="is-IS" sz="2000" b="0" i="0" u="none" strike="noStrike" kern="1200">
                          <a:solidFill>
                            <a:schemeClr val="tx1"/>
                          </a:solidFill>
                          <a:effectLst/>
                          <a:latin typeface="+mn-lt"/>
                          <a:ea typeface="+mn-ea"/>
                          <a:cs typeface="+mn-cs"/>
                        </a:rPr>
                        <a:t>95.000</a:t>
                      </a:r>
                    </a:p>
                  </a:txBody>
                  <a:tcPr marL="9525" marR="9525" marT="9525" marB="0" anchor="ctr"/>
                </a:tc>
                <a:tc>
                  <a:txBody>
                    <a:bodyPr/>
                    <a:lstStyle/>
                    <a:p>
                      <a:pPr algn="ctr" fontAlgn="b"/>
                      <a:r>
                        <a:rPr lang="is-IS" sz="2000" b="0" i="0" u="none" strike="noStrike" kern="1200">
                          <a:solidFill>
                            <a:schemeClr val="tx1"/>
                          </a:solidFill>
                          <a:effectLst/>
                          <a:latin typeface="+mn-lt"/>
                          <a:ea typeface="+mn-ea"/>
                          <a:cs typeface="+mn-cs"/>
                        </a:rPr>
                        <a:t>21,25%</a:t>
                      </a:r>
                    </a:p>
                  </a:txBody>
                  <a:tcPr marL="9525" marR="9525" marT="9525" marB="0" anchor="ctr"/>
                </a:tc>
                <a:extLst>
                  <a:ext uri="{0D108BD9-81ED-4DB2-BD59-A6C34878D82A}">
                    <a16:rowId xmlns:a16="http://schemas.microsoft.com/office/drawing/2014/main" val="2690192466"/>
                  </a:ext>
                </a:extLst>
              </a:tr>
              <a:tr h="447890">
                <a:tc>
                  <a:txBody>
                    <a:bodyPr/>
                    <a:lstStyle/>
                    <a:p>
                      <a:pPr algn="ctr" rtl="0" fontAlgn="b"/>
                      <a:r>
                        <a:rPr lang="is-IS" sz="2000" b="1" i="0" u="none" strike="noStrike" kern="1200">
                          <a:solidFill>
                            <a:schemeClr val="tx1"/>
                          </a:solidFill>
                          <a:effectLst/>
                          <a:latin typeface="+mn-lt"/>
                          <a:ea typeface="+mn-ea"/>
                          <a:cs typeface="+mn-cs"/>
                        </a:rPr>
                        <a:t>123</a:t>
                      </a:r>
                    </a:p>
                  </a:txBody>
                  <a:tcPr marL="9525" marR="9525" marT="9525" marB="0" anchor="b"/>
                </a:tc>
                <a:tc>
                  <a:txBody>
                    <a:bodyPr/>
                    <a:lstStyle/>
                    <a:p>
                      <a:pPr algn="ctr" fontAlgn="b"/>
                      <a:r>
                        <a:rPr lang="is-IS" sz="2000" b="0" i="0" u="none" strike="noStrike" kern="1200">
                          <a:solidFill>
                            <a:schemeClr val="tx1"/>
                          </a:solidFill>
                          <a:effectLst/>
                          <a:latin typeface="+mn-lt"/>
                          <a:ea typeface="+mn-ea"/>
                          <a:cs typeface="+mn-cs"/>
                        </a:rPr>
                        <a:t>454.471</a:t>
                      </a:r>
                    </a:p>
                  </a:txBody>
                  <a:tcPr marL="9525" marR="9525" marT="9525" marB="0" anchor="ctr"/>
                </a:tc>
                <a:tc>
                  <a:txBody>
                    <a:bodyPr/>
                    <a:lstStyle/>
                    <a:p>
                      <a:pPr algn="ctr" fontAlgn="ctr"/>
                      <a:r>
                        <a:rPr lang="is-IS" sz="2000" b="0" i="0" u="none" strike="noStrike" kern="1200">
                          <a:solidFill>
                            <a:schemeClr val="tx1"/>
                          </a:solidFill>
                          <a:effectLst/>
                          <a:latin typeface="+mn-lt"/>
                          <a:ea typeface="+mn-ea"/>
                          <a:cs typeface="+mn-cs"/>
                        </a:rPr>
                        <a:t>549.471</a:t>
                      </a:r>
                    </a:p>
                  </a:txBody>
                  <a:tcPr marL="9525" marR="9525" marT="9525" marB="0" anchor="ctr"/>
                </a:tc>
                <a:tc>
                  <a:txBody>
                    <a:bodyPr/>
                    <a:lstStyle/>
                    <a:p>
                      <a:pPr algn="ctr" fontAlgn="b"/>
                      <a:r>
                        <a:rPr lang="is-IS" sz="2000" b="0" i="0" u="none" strike="noStrike" kern="1200">
                          <a:solidFill>
                            <a:schemeClr val="tx1"/>
                          </a:solidFill>
                          <a:effectLst/>
                          <a:latin typeface="+mn-lt"/>
                          <a:ea typeface="+mn-ea"/>
                          <a:cs typeface="+mn-cs"/>
                        </a:rPr>
                        <a:t>95.000</a:t>
                      </a:r>
                    </a:p>
                  </a:txBody>
                  <a:tcPr marL="9525" marR="9525" marT="9525" marB="0" anchor="ctr"/>
                </a:tc>
                <a:tc>
                  <a:txBody>
                    <a:bodyPr/>
                    <a:lstStyle/>
                    <a:p>
                      <a:pPr algn="ctr" fontAlgn="b"/>
                      <a:r>
                        <a:rPr lang="is-IS" sz="2000" b="0" i="0" u="none" strike="noStrike" kern="1200">
                          <a:solidFill>
                            <a:schemeClr val="tx1"/>
                          </a:solidFill>
                          <a:effectLst/>
                          <a:latin typeface="+mn-lt"/>
                          <a:ea typeface="+mn-ea"/>
                          <a:cs typeface="+mn-cs"/>
                        </a:rPr>
                        <a:t>20,90%</a:t>
                      </a:r>
                    </a:p>
                  </a:txBody>
                  <a:tcPr marL="9525" marR="9525" marT="9525" marB="0" anchor="ctr"/>
                </a:tc>
                <a:extLst>
                  <a:ext uri="{0D108BD9-81ED-4DB2-BD59-A6C34878D82A}">
                    <a16:rowId xmlns:a16="http://schemas.microsoft.com/office/drawing/2014/main" val="981077389"/>
                  </a:ext>
                </a:extLst>
              </a:tr>
              <a:tr h="447890">
                <a:tc>
                  <a:txBody>
                    <a:bodyPr/>
                    <a:lstStyle/>
                    <a:p>
                      <a:pPr algn="ctr" rtl="0" fontAlgn="b"/>
                      <a:r>
                        <a:rPr lang="is-IS" sz="2000" b="1" i="0" u="none" strike="noStrike" kern="1200">
                          <a:solidFill>
                            <a:schemeClr val="tx1"/>
                          </a:solidFill>
                          <a:effectLst/>
                          <a:latin typeface="+mn-lt"/>
                          <a:ea typeface="+mn-ea"/>
                          <a:cs typeface="+mn-cs"/>
                        </a:rPr>
                        <a:t>125</a:t>
                      </a:r>
                    </a:p>
                  </a:txBody>
                  <a:tcPr marL="9525" marR="9525" marT="9525" marB="0" anchor="b"/>
                </a:tc>
                <a:tc>
                  <a:txBody>
                    <a:bodyPr/>
                    <a:lstStyle/>
                    <a:p>
                      <a:pPr algn="ctr" fontAlgn="b"/>
                      <a:r>
                        <a:rPr lang="is-IS" sz="2000" b="0" i="0" u="none" strike="noStrike" kern="1200">
                          <a:solidFill>
                            <a:schemeClr val="tx1"/>
                          </a:solidFill>
                          <a:effectLst/>
                          <a:latin typeface="+mn-lt"/>
                          <a:ea typeface="+mn-ea"/>
                          <a:cs typeface="+mn-cs"/>
                        </a:rPr>
                        <a:t>462.107</a:t>
                      </a:r>
                    </a:p>
                  </a:txBody>
                  <a:tcPr marL="9525" marR="9525" marT="9525" marB="0" anchor="ctr"/>
                </a:tc>
                <a:tc>
                  <a:txBody>
                    <a:bodyPr/>
                    <a:lstStyle/>
                    <a:p>
                      <a:pPr algn="ctr" fontAlgn="ctr"/>
                      <a:r>
                        <a:rPr lang="is-IS" sz="2000" b="0" i="0" u="none" strike="noStrike" kern="1200">
                          <a:solidFill>
                            <a:schemeClr val="tx1"/>
                          </a:solidFill>
                          <a:effectLst/>
                          <a:latin typeface="+mn-lt"/>
                          <a:ea typeface="+mn-ea"/>
                          <a:cs typeface="+mn-cs"/>
                        </a:rPr>
                        <a:t>557.107</a:t>
                      </a:r>
                    </a:p>
                  </a:txBody>
                  <a:tcPr marL="9525" marR="9525" marT="9525" marB="0" anchor="ctr"/>
                </a:tc>
                <a:tc>
                  <a:txBody>
                    <a:bodyPr/>
                    <a:lstStyle/>
                    <a:p>
                      <a:pPr algn="ctr" fontAlgn="b"/>
                      <a:r>
                        <a:rPr lang="is-IS" sz="2000" b="0" i="0" u="none" strike="noStrike" kern="1200">
                          <a:solidFill>
                            <a:schemeClr val="tx1"/>
                          </a:solidFill>
                          <a:effectLst/>
                          <a:latin typeface="+mn-lt"/>
                          <a:ea typeface="+mn-ea"/>
                          <a:cs typeface="+mn-cs"/>
                        </a:rPr>
                        <a:t>95.000</a:t>
                      </a:r>
                    </a:p>
                  </a:txBody>
                  <a:tcPr marL="9525" marR="9525" marT="9525" marB="0" anchor="ctr"/>
                </a:tc>
                <a:tc>
                  <a:txBody>
                    <a:bodyPr/>
                    <a:lstStyle/>
                    <a:p>
                      <a:pPr algn="ctr" fontAlgn="b"/>
                      <a:r>
                        <a:rPr lang="is-IS" sz="2000" b="0" i="0" u="none" strike="noStrike" kern="1200">
                          <a:solidFill>
                            <a:schemeClr val="tx1"/>
                          </a:solidFill>
                          <a:effectLst/>
                          <a:latin typeface="+mn-lt"/>
                          <a:ea typeface="+mn-ea"/>
                          <a:cs typeface="+mn-cs"/>
                        </a:rPr>
                        <a:t>20,56%</a:t>
                      </a:r>
                    </a:p>
                  </a:txBody>
                  <a:tcPr marL="9525" marR="9525" marT="9525" marB="0" anchor="ctr"/>
                </a:tc>
                <a:extLst>
                  <a:ext uri="{0D108BD9-81ED-4DB2-BD59-A6C34878D82A}">
                    <a16:rowId xmlns:a16="http://schemas.microsoft.com/office/drawing/2014/main" val="580570699"/>
                  </a:ext>
                </a:extLst>
              </a:tr>
              <a:tr h="447890">
                <a:tc>
                  <a:txBody>
                    <a:bodyPr/>
                    <a:lstStyle/>
                    <a:p>
                      <a:pPr algn="ctr" rtl="0" fontAlgn="b"/>
                      <a:r>
                        <a:rPr lang="is-IS" sz="2000" b="1" i="0" u="none" strike="noStrike" kern="1200">
                          <a:solidFill>
                            <a:schemeClr val="tx1"/>
                          </a:solidFill>
                          <a:effectLst/>
                          <a:latin typeface="+mn-lt"/>
                          <a:ea typeface="+mn-ea"/>
                          <a:cs typeface="+mn-cs"/>
                        </a:rPr>
                        <a:t>126</a:t>
                      </a:r>
                    </a:p>
                  </a:txBody>
                  <a:tcPr marL="9525" marR="9525" marT="9525" marB="0" anchor="b"/>
                </a:tc>
                <a:tc>
                  <a:txBody>
                    <a:bodyPr/>
                    <a:lstStyle/>
                    <a:p>
                      <a:pPr algn="ctr" fontAlgn="b"/>
                      <a:r>
                        <a:rPr lang="is-IS" sz="2000" b="0" i="0" u="none" strike="noStrike" kern="1200">
                          <a:solidFill>
                            <a:schemeClr val="tx1"/>
                          </a:solidFill>
                          <a:effectLst/>
                          <a:latin typeface="+mn-lt"/>
                          <a:ea typeface="+mn-ea"/>
                          <a:cs typeface="+mn-cs"/>
                        </a:rPr>
                        <a:t>465.987</a:t>
                      </a:r>
                    </a:p>
                  </a:txBody>
                  <a:tcPr marL="9525" marR="9525" marT="9525" marB="0" anchor="ctr"/>
                </a:tc>
                <a:tc>
                  <a:txBody>
                    <a:bodyPr/>
                    <a:lstStyle/>
                    <a:p>
                      <a:pPr algn="ctr" fontAlgn="ctr"/>
                      <a:r>
                        <a:rPr lang="is-IS" sz="2000" b="0" i="0" u="none" strike="noStrike" kern="1200">
                          <a:solidFill>
                            <a:schemeClr val="tx1"/>
                          </a:solidFill>
                          <a:effectLst/>
                          <a:latin typeface="+mn-lt"/>
                          <a:ea typeface="+mn-ea"/>
                          <a:cs typeface="+mn-cs"/>
                        </a:rPr>
                        <a:t>560.987</a:t>
                      </a:r>
                    </a:p>
                  </a:txBody>
                  <a:tcPr marL="9525" marR="9525" marT="9525" marB="0" anchor="ctr"/>
                </a:tc>
                <a:tc>
                  <a:txBody>
                    <a:bodyPr/>
                    <a:lstStyle/>
                    <a:p>
                      <a:pPr algn="ctr" fontAlgn="b"/>
                      <a:r>
                        <a:rPr lang="is-IS" sz="2000" b="0" i="0" u="none" strike="noStrike" kern="1200">
                          <a:solidFill>
                            <a:schemeClr val="tx1"/>
                          </a:solidFill>
                          <a:effectLst/>
                          <a:latin typeface="+mn-lt"/>
                          <a:ea typeface="+mn-ea"/>
                          <a:cs typeface="+mn-cs"/>
                        </a:rPr>
                        <a:t>95.000</a:t>
                      </a:r>
                    </a:p>
                  </a:txBody>
                  <a:tcPr marL="9525" marR="9525" marT="9525" marB="0" anchor="ctr"/>
                </a:tc>
                <a:tc>
                  <a:txBody>
                    <a:bodyPr/>
                    <a:lstStyle/>
                    <a:p>
                      <a:pPr algn="ctr" fontAlgn="b"/>
                      <a:r>
                        <a:rPr lang="is-IS" sz="2000" b="0" i="0" u="none" strike="noStrike" kern="1200">
                          <a:solidFill>
                            <a:schemeClr val="tx1"/>
                          </a:solidFill>
                          <a:effectLst/>
                          <a:latin typeface="+mn-lt"/>
                          <a:ea typeface="+mn-ea"/>
                          <a:cs typeface="+mn-cs"/>
                        </a:rPr>
                        <a:t>20,39%</a:t>
                      </a:r>
                    </a:p>
                  </a:txBody>
                  <a:tcPr marL="9525" marR="9525" marT="9525" marB="0" anchor="ctr"/>
                </a:tc>
                <a:extLst>
                  <a:ext uri="{0D108BD9-81ED-4DB2-BD59-A6C34878D82A}">
                    <a16:rowId xmlns:a16="http://schemas.microsoft.com/office/drawing/2014/main" val="1527329533"/>
                  </a:ext>
                </a:extLst>
              </a:tr>
              <a:tr h="447890">
                <a:tc>
                  <a:txBody>
                    <a:bodyPr/>
                    <a:lstStyle/>
                    <a:p>
                      <a:pPr algn="ctr" rtl="0" fontAlgn="b"/>
                      <a:r>
                        <a:rPr lang="is-IS" sz="2000" b="1" i="0" u="none" strike="noStrike" kern="1200">
                          <a:solidFill>
                            <a:schemeClr val="tx1"/>
                          </a:solidFill>
                          <a:effectLst/>
                          <a:latin typeface="+mn-lt"/>
                          <a:ea typeface="+mn-ea"/>
                          <a:cs typeface="+mn-cs"/>
                        </a:rPr>
                        <a:t>130</a:t>
                      </a:r>
                    </a:p>
                  </a:txBody>
                  <a:tcPr marL="9525" marR="9525" marT="9525" marB="0" anchor="b"/>
                </a:tc>
                <a:tc>
                  <a:txBody>
                    <a:bodyPr/>
                    <a:lstStyle/>
                    <a:p>
                      <a:pPr algn="ctr" fontAlgn="b"/>
                      <a:r>
                        <a:rPr lang="is-IS" sz="2000" b="0" i="0" u="none" strike="noStrike" kern="1200">
                          <a:solidFill>
                            <a:schemeClr val="tx1"/>
                          </a:solidFill>
                          <a:effectLst/>
                          <a:latin typeface="+mn-lt"/>
                          <a:ea typeface="+mn-ea"/>
                          <a:cs typeface="+mn-cs"/>
                        </a:rPr>
                        <a:t>481.940</a:t>
                      </a:r>
                    </a:p>
                  </a:txBody>
                  <a:tcPr marL="9525" marR="9525" marT="9525" marB="0" anchor="ctr"/>
                </a:tc>
                <a:tc>
                  <a:txBody>
                    <a:bodyPr/>
                    <a:lstStyle/>
                    <a:p>
                      <a:pPr algn="ctr" fontAlgn="ctr"/>
                      <a:r>
                        <a:rPr lang="is-IS" sz="2000" b="0" i="0" u="none" strike="noStrike" kern="1200">
                          <a:solidFill>
                            <a:schemeClr val="tx1"/>
                          </a:solidFill>
                          <a:effectLst/>
                          <a:latin typeface="+mn-lt"/>
                          <a:ea typeface="+mn-ea"/>
                          <a:cs typeface="+mn-cs"/>
                        </a:rPr>
                        <a:t>576.940</a:t>
                      </a:r>
                    </a:p>
                  </a:txBody>
                  <a:tcPr marL="9525" marR="9525" marT="9525" marB="0" anchor="ctr"/>
                </a:tc>
                <a:tc>
                  <a:txBody>
                    <a:bodyPr/>
                    <a:lstStyle/>
                    <a:p>
                      <a:pPr algn="ctr" fontAlgn="b"/>
                      <a:r>
                        <a:rPr lang="is-IS" sz="2000" b="0" i="0" u="none" strike="noStrike" kern="1200">
                          <a:solidFill>
                            <a:schemeClr val="tx1"/>
                          </a:solidFill>
                          <a:effectLst/>
                          <a:latin typeface="+mn-lt"/>
                          <a:ea typeface="+mn-ea"/>
                          <a:cs typeface="+mn-cs"/>
                        </a:rPr>
                        <a:t>95.000</a:t>
                      </a:r>
                    </a:p>
                  </a:txBody>
                  <a:tcPr marL="9525" marR="9525" marT="9525" marB="0" anchor="ctr"/>
                </a:tc>
                <a:tc>
                  <a:txBody>
                    <a:bodyPr/>
                    <a:lstStyle/>
                    <a:p>
                      <a:pPr algn="ctr" fontAlgn="b"/>
                      <a:r>
                        <a:rPr lang="is-IS" sz="2000" b="0" i="0" u="none" strike="noStrike" kern="1200">
                          <a:solidFill>
                            <a:schemeClr val="tx1"/>
                          </a:solidFill>
                          <a:effectLst/>
                          <a:latin typeface="+mn-lt"/>
                          <a:ea typeface="+mn-ea"/>
                          <a:cs typeface="+mn-cs"/>
                        </a:rPr>
                        <a:t>19,71%</a:t>
                      </a:r>
                    </a:p>
                  </a:txBody>
                  <a:tcPr marL="9525" marR="9525" marT="9525" marB="0" anchor="ctr"/>
                </a:tc>
                <a:extLst>
                  <a:ext uri="{0D108BD9-81ED-4DB2-BD59-A6C34878D82A}">
                    <a16:rowId xmlns:a16="http://schemas.microsoft.com/office/drawing/2014/main" val="3640580930"/>
                  </a:ext>
                </a:extLst>
              </a:tr>
              <a:tr h="447890">
                <a:tc>
                  <a:txBody>
                    <a:bodyPr/>
                    <a:lstStyle/>
                    <a:p>
                      <a:pPr algn="ctr" rtl="0" fontAlgn="b"/>
                      <a:r>
                        <a:rPr lang="is-IS" sz="2000" b="1" i="0" u="none" strike="noStrike" kern="1200">
                          <a:solidFill>
                            <a:schemeClr val="tx1"/>
                          </a:solidFill>
                          <a:effectLst/>
                          <a:latin typeface="+mn-lt"/>
                          <a:ea typeface="+mn-ea"/>
                          <a:cs typeface="+mn-cs"/>
                        </a:rPr>
                        <a:t>133</a:t>
                      </a:r>
                    </a:p>
                  </a:txBody>
                  <a:tcPr marL="9525" marR="9525" marT="9525" marB="0" anchor="b"/>
                </a:tc>
                <a:tc>
                  <a:txBody>
                    <a:bodyPr/>
                    <a:lstStyle/>
                    <a:p>
                      <a:pPr algn="ctr" fontAlgn="b"/>
                      <a:r>
                        <a:rPr lang="is-IS" sz="2000" b="0" i="0" u="none" strike="noStrike" kern="1200">
                          <a:solidFill>
                            <a:schemeClr val="tx1"/>
                          </a:solidFill>
                          <a:effectLst/>
                          <a:latin typeface="+mn-lt"/>
                          <a:ea typeface="+mn-ea"/>
                          <a:cs typeface="+mn-cs"/>
                        </a:rPr>
                        <a:t>494.371</a:t>
                      </a:r>
                    </a:p>
                  </a:txBody>
                  <a:tcPr marL="9525" marR="9525" marT="9525" marB="0" anchor="ctr"/>
                </a:tc>
                <a:tc>
                  <a:txBody>
                    <a:bodyPr/>
                    <a:lstStyle/>
                    <a:p>
                      <a:pPr algn="ctr" fontAlgn="ctr"/>
                      <a:r>
                        <a:rPr lang="is-IS" sz="2000" b="0" i="0" u="none" strike="noStrike" kern="1200">
                          <a:solidFill>
                            <a:schemeClr val="tx1"/>
                          </a:solidFill>
                          <a:effectLst/>
                          <a:latin typeface="+mn-lt"/>
                          <a:ea typeface="+mn-ea"/>
                          <a:cs typeface="+mn-cs"/>
                        </a:rPr>
                        <a:t>589.371</a:t>
                      </a:r>
                    </a:p>
                  </a:txBody>
                  <a:tcPr marL="9525" marR="9525" marT="9525" marB="0" anchor="ctr"/>
                </a:tc>
                <a:tc>
                  <a:txBody>
                    <a:bodyPr/>
                    <a:lstStyle/>
                    <a:p>
                      <a:pPr algn="ctr" fontAlgn="b"/>
                      <a:r>
                        <a:rPr lang="is-IS" sz="2000" b="0" i="0" u="none" strike="noStrike" kern="1200">
                          <a:solidFill>
                            <a:schemeClr val="tx1"/>
                          </a:solidFill>
                          <a:effectLst/>
                          <a:latin typeface="+mn-lt"/>
                          <a:ea typeface="+mn-ea"/>
                          <a:cs typeface="+mn-cs"/>
                        </a:rPr>
                        <a:t>95.000</a:t>
                      </a:r>
                    </a:p>
                  </a:txBody>
                  <a:tcPr marL="9525" marR="9525" marT="9525" marB="0" anchor="ctr"/>
                </a:tc>
                <a:tc>
                  <a:txBody>
                    <a:bodyPr/>
                    <a:lstStyle/>
                    <a:p>
                      <a:pPr algn="ctr" fontAlgn="b"/>
                      <a:r>
                        <a:rPr lang="is-IS" sz="2000" b="0" i="0" u="none" strike="noStrike" kern="1200">
                          <a:solidFill>
                            <a:schemeClr val="tx1"/>
                          </a:solidFill>
                          <a:effectLst/>
                          <a:latin typeface="+mn-lt"/>
                          <a:ea typeface="+mn-ea"/>
                          <a:cs typeface="+mn-cs"/>
                        </a:rPr>
                        <a:t>19,22%</a:t>
                      </a:r>
                    </a:p>
                  </a:txBody>
                  <a:tcPr marL="9525" marR="9525" marT="9525" marB="0" anchor="ctr"/>
                </a:tc>
                <a:extLst>
                  <a:ext uri="{0D108BD9-81ED-4DB2-BD59-A6C34878D82A}">
                    <a16:rowId xmlns:a16="http://schemas.microsoft.com/office/drawing/2014/main" val="2781299633"/>
                  </a:ext>
                </a:extLst>
              </a:tr>
            </a:tbl>
          </a:graphicData>
        </a:graphic>
      </p:graphicFrame>
    </p:spTree>
    <p:extLst>
      <p:ext uri="{BB962C8B-B14F-4D97-AF65-F5344CB8AC3E}">
        <p14:creationId xmlns:p14="http://schemas.microsoft.com/office/powerpoint/2010/main" val="38412452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652366F-9DB5-1541-DBF0-4D49483570D6}"/>
            </a:ext>
          </a:extLst>
        </p:cNvPr>
        <p:cNvGrpSpPr/>
        <p:nvPr/>
      </p:nvGrpSpPr>
      <p:grpSpPr>
        <a:xfrm>
          <a:off x="0" y="0"/>
          <a:ext cx="0" cy="0"/>
          <a:chOff x="0" y="0"/>
          <a:chExt cx="0" cy="0"/>
        </a:xfrm>
      </p:grpSpPr>
      <p:sp>
        <p:nvSpPr>
          <p:cNvPr id="9" name="Title 1">
            <a:extLst>
              <a:ext uri="{FF2B5EF4-FFF2-40B4-BE49-F238E27FC236}">
                <a16:creationId xmlns:a16="http://schemas.microsoft.com/office/drawing/2014/main" id="{D0257831-B398-1849-B0F8-28FA5D845059}"/>
              </a:ext>
            </a:extLst>
          </p:cNvPr>
          <p:cNvSpPr>
            <a:spLocks noGrp="1"/>
          </p:cNvSpPr>
          <p:nvPr>
            <p:ph type="ctrTitle"/>
          </p:nvPr>
        </p:nvSpPr>
        <p:spPr>
          <a:xfrm>
            <a:off x="533400" y="358535"/>
            <a:ext cx="10496631" cy="715522"/>
          </a:xfrm>
        </p:spPr>
        <p:txBody>
          <a:bodyPr>
            <a:normAutofit/>
          </a:bodyPr>
          <a:lstStyle/>
          <a:p>
            <a:r>
              <a:rPr lang="en-US" sz="4000" b="1" err="1"/>
              <a:t>Persónuuppbætur</a:t>
            </a:r>
            <a:r>
              <a:rPr lang="en-US" sz="4000" b="1"/>
              <a:t> 2024-2027</a:t>
            </a:r>
            <a:endParaRPr lang="is-IS" sz="4000" b="1"/>
          </a:p>
        </p:txBody>
      </p:sp>
      <p:graphicFrame>
        <p:nvGraphicFramePr>
          <p:cNvPr id="3" name="Table 2">
            <a:extLst>
              <a:ext uri="{FF2B5EF4-FFF2-40B4-BE49-F238E27FC236}">
                <a16:creationId xmlns:a16="http://schemas.microsoft.com/office/drawing/2014/main" id="{0FB94CA7-B7BE-5452-2A0C-BC263041702F}"/>
              </a:ext>
            </a:extLst>
          </p:cNvPr>
          <p:cNvGraphicFramePr>
            <a:graphicFrameLocks noGrp="1"/>
          </p:cNvGraphicFramePr>
          <p:nvPr>
            <p:extLst>
              <p:ext uri="{D42A27DB-BD31-4B8C-83A1-F6EECF244321}">
                <p14:modId xmlns:p14="http://schemas.microsoft.com/office/powerpoint/2010/main" val="3622223843"/>
              </p:ext>
            </p:extLst>
          </p:nvPr>
        </p:nvGraphicFramePr>
        <p:xfrm>
          <a:off x="1539240" y="2028680"/>
          <a:ext cx="9199878" cy="3945400"/>
        </p:xfrm>
        <a:graphic>
          <a:graphicData uri="http://schemas.openxmlformats.org/drawingml/2006/table">
            <a:tbl>
              <a:tblPr firstRow="1" bandRow="1">
                <a:tableStyleId>{5C22544A-7EE6-4342-B048-85BDC9FD1C3A}</a:tableStyleId>
              </a:tblPr>
              <a:tblGrid>
                <a:gridCol w="1397000">
                  <a:extLst>
                    <a:ext uri="{9D8B030D-6E8A-4147-A177-3AD203B41FA5}">
                      <a16:colId xmlns:a16="http://schemas.microsoft.com/office/drawing/2014/main" val="3776164961"/>
                    </a:ext>
                  </a:extLst>
                </a:gridCol>
                <a:gridCol w="3423920">
                  <a:extLst>
                    <a:ext uri="{9D8B030D-6E8A-4147-A177-3AD203B41FA5}">
                      <a16:colId xmlns:a16="http://schemas.microsoft.com/office/drawing/2014/main" val="1755125226"/>
                    </a:ext>
                  </a:extLst>
                </a:gridCol>
                <a:gridCol w="4378958">
                  <a:extLst>
                    <a:ext uri="{9D8B030D-6E8A-4147-A177-3AD203B41FA5}">
                      <a16:colId xmlns:a16="http://schemas.microsoft.com/office/drawing/2014/main" val="1961109563"/>
                    </a:ext>
                  </a:extLst>
                </a:gridCol>
              </a:tblGrid>
              <a:tr h="789080">
                <a:tc>
                  <a:txBody>
                    <a:bodyPr/>
                    <a:lstStyle/>
                    <a:p>
                      <a:pPr algn="ctr"/>
                      <a:r>
                        <a:rPr lang="is-IS" sz="3200" b="1"/>
                        <a:t>Ár</a:t>
                      </a:r>
                    </a:p>
                  </a:txBody>
                  <a:tcPr anchor="ctr">
                    <a:solidFill>
                      <a:schemeClr val="accent1"/>
                    </a:solidFill>
                  </a:tcPr>
                </a:tc>
                <a:tc>
                  <a:txBody>
                    <a:bodyPr/>
                    <a:lstStyle/>
                    <a:p>
                      <a:pPr algn="ctr"/>
                      <a:r>
                        <a:rPr lang="en-US" sz="3200" b="1" err="1"/>
                        <a:t>Orlofsuppbót</a:t>
                      </a:r>
                      <a:endParaRPr lang="is-IS" sz="3200" b="1"/>
                    </a:p>
                  </a:txBody>
                  <a:tcPr anchor="ctr"/>
                </a:tc>
                <a:tc>
                  <a:txBody>
                    <a:bodyPr/>
                    <a:lstStyle/>
                    <a:p>
                      <a:pPr algn="ctr"/>
                      <a:r>
                        <a:rPr lang="en-US" sz="3200" b="1" err="1"/>
                        <a:t>Desemberuppbót</a:t>
                      </a:r>
                      <a:endParaRPr lang="is-IS" sz="3200" b="1"/>
                    </a:p>
                  </a:txBody>
                  <a:tcPr anchor="ctr"/>
                </a:tc>
                <a:extLst>
                  <a:ext uri="{0D108BD9-81ED-4DB2-BD59-A6C34878D82A}">
                    <a16:rowId xmlns:a16="http://schemas.microsoft.com/office/drawing/2014/main" val="1927308252"/>
                  </a:ext>
                </a:extLst>
              </a:tr>
              <a:tr h="789080">
                <a:tc>
                  <a:txBody>
                    <a:bodyPr/>
                    <a:lstStyle/>
                    <a:p>
                      <a:pPr algn="ctr"/>
                      <a:r>
                        <a:rPr lang="en-US" sz="3200" b="1"/>
                        <a:t>2024</a:t>
                      </a:r>
                      <a:endParaRPr lang="is-IS" sz="3200" b="1"/>
                    </a:p>
                  </a:txBody>
                  <a:tcPr anchor="ctr"/>
                </a:tc>
                <a:tc>
                  <a:txBody>
                    <a:bodyPr/>
                    <a:lstStyle/>
                    <a:p>
                      <a:pPr algn="ctr"/>
                      <a:r>
                        <a:rPr lang="en-US" sz="3200"/>
                        <a:t>57.500</a:t>
                      </a:r>
                      <a:endParaRPr lang="is-IS" sz="3200"/>
                    </a:p>
                  </a:txBody>
                  <a:tcPr anchor="ctr">
                    <a:solidFill>
                      <a:srgbClr val="E8CBCC"/>
                    </a:solidFill>
                  </a:tcPr>
                </a:tc>
                <a:tc>
                  <a:txBody>
                    <a:bodyPr/>
                    <a:lstStyle/>
                    <a:p>
                      <a:pPr algn="ctr"/>
                      <a:r>
                        <a:rPr lang="en-US" sz="3200"/>
                        <a:t>135.500</a:t>
                      </a:r>
                      <a:endParaRPr lang="is-IS" sz="3200"/>
                    </a:p>
                  </a:txBody>
                  <a:tcPr anchor="ctr"/>
                </a:tc>
                <a:extLst>
                  <a:ext uri="{0D108BD9-81ED-4DB2-BD59-A6C34878D82A}">
                    <a16:rowId xmlns:a16="http://schemas.microsoft.com/office/drawing/2014/main" val="2351021579"/>
                  </a:ext>
                </a:extLst>
              </a:tr>
              <a:tr h="789080">
                <a:tc>
                  <a:txBody>
                    <a:bodyPr/>
                    <a:lstStyle/>
                    <a:p>
                      <a:pPr algn="ctr"/>
                      <a:r>
                        <a:rPr lang="en-US" sz="3200" b="1"/>
                        <a:t>2025</a:t>
                      </a:r>
                      <a:endParaRPr lang="is-IS" sz="3200" b="1"/>
                    </a:p>
                  </a:txBody>
                  <a:tcPr anchor="ctr"/>
                </a:tc>
                <a:tc>
                  <a:txBody>
                    <a:bodyPr/>
                    <a:lstStyle/>
                    <a:p>
                      <a:pPr algn="ctr"/>
                      <a:r>
                        <a:rPr lang="en-US" sz="3200"/>
                        <a:t>59.500</a:t>
                      </a:r>
                      <a:endParaRPr lang="is-IS" sz="3200"/>
                    </a:p>
                  </a:txBody>
                  <a:tcPr anchor="ctr"/>
                </a:tc>
                <a:tc>
                  <a:txBody>
                    <a:bodyPr/>
                    <a:lstStyle/>
                    <a:p>
                      <a:pPr algn="ctr"/>
                      <a:r>
                        <a:rPr lang="en-US" sz="3200"/>
                        <a:t>140.000</a:t>
                      </a:r>
                      <a:endParaRPr lang="is-IS" sz="3200"/>
                    </a:p>
                  </a:txBody>
                  <a:tcPr anchor="ctr"/>
                </a:tc>
                <a:extLst>
                  <a:ext uri="{0D108BD9-81ED-4DB2-BD59-A6C34878D82A}">
                    <a16:rowId xmlns:a16="http://schemas.microsoft.com/office/drawing/2014/main" val="2690192466"/>
                  </a:ext>
                </a:extLst>
              </a:tr>
              <a:tr h="789080">
                <a:tc>
                  <a:txBody>
                    <a:bodyPr/>
                    <a:lstStyle/>
                    <a:p>
                      <a:pPr algn="ctr"/>
                      <a:r>
                        <a:rPr lang="en-US" sz="3200" b="1"/>
                        <a:t>2026</a:t>
                      </a:r>
                      <a:endParaRPr lang="is-IS" sz="3200" b="1"/>
                    </a:p>
                  </a:txBody>
                  <a:tcPr anchor="ctr"/>
                </a:tc>
                <a:tc>
                  <a:txBody>
                    <a:bodyPr/>
                    <a:lstStyle/>
                    <a:p>
                      <a:pPr algn="ctr"/>
                      <a:r>
                        <a:rPr lang="en-US" sz="3200"/>
                        <a:t>62.000</a:t>
                      </a:r>
                      <a:endParaRPr lang="is-IS" sz="3200"/>
                    </a:p>
                  </a:txBody>
                  <a:tcPr anchor="ctr"/>
                </a:tc>
                <a:tc>
                  <a:txBody>
                    <a:bodyPr/>
                    <a:lstStyle/>
                    <a:p>
                      <a:pPr algn="ctr"/>
                      <a:r>
                        <a:rPr lang="en-US" sz="3200"/>
                        <a:t>145.000</a:t>
                      </a:r>
                      <a:endParaRPr lang="is-IS" sz="3200"/>
                    </a:p>
                  </a:txBody>
                  <a:tcPr anchor="ctr"/>
                </a:tc>
                <a:extLst>
                  <a:ext uri="{0D108BD9-81ED-4DB2-BD59-A6C34878D82A}">
                    <a16:rowId xmlns:a16="http://schemas.microsoft.com/office/drawing/2014/main" val="981077389"/>
                  </a:ext>
                </a:extLst>
              </a:tr>
              <a:tr h="789080">
                <a:tc>
                  <a:txBody>
                    <a:bodyPr/>
                    <a:lstStyle/>
                    <a:p>
                      <a:pPr algn="ctr"/>
                      <a:r>
                        <a:rPr lang="en-US" sz="3200" b="1"/>
                        <a:t>2027</a:t>
                      </a:r>
                      <a:endParaRPr lang="is-IS" sz="3200" b="1"/>
                    </a:p>
                  </a:txBody>
                  <a:tcPr anchor="ctr"/>
                </a:tc>
                <a:tc>
                  <a:txBody>
                    <a:bodyPr/>
                    <a:lstStyle/>
                    <a:p>
                      <a:pPr algn="ctr"/>
                      <a:r>
                        <a:rPr lang="en-US" sz="3200"/>
                        <a:t>64.000</a:t>
                      </a:r>
                      <a:endParaRPr lang="is-IS" sz="3200"/>
                    </a:p>
                  </a:txBody>
                  <a:tcPr anchor="ctr"/>
                </a:tc>
                <a:tc>
                  <a:txBody>
                    <a:bodyPr/>
                    <a:lstStyle/>
                    <a:p>
                      <a:pPr algn="ctr"/>
                      <a:r>
                        <a:rPr lang="en-US" sz="3200"/>
                        <a:t>150.000</a:t>
                      </a:r>
                      <a:endParaRPr lang="is-IS" sz="3200"/>
                    </a:p>
                  </a:txBody>
                  <a:tcPr anchor="ctr"/>
                </a:tc>
                <a:extLst>
                  <a:ext uri="{0D108BD9-81ED-4DB2-BD59-A6C34878D82A}">
                    <a16:rowId xmlns:a16="http://schemas.microsoft.com/office/drawing/2014/main" val="580570699"/>
                  </a:ext>
                </a:extLst>
              </a:tr>
            </a:tbl>
          </a:graphicData>
        </a:graphic>
      </p:graphicFrame>
    </p:spTree>
    <p:extLst>
      <p:ext uri="{BB962C8B-B14F-4D97-AF65-F5344CB8AC3E}">
        <p14:creationId xmlns:p14="http://schemas.microsoft.com/office/powerpoint/2010/main" val="26877141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5B897C0-922B-FF2A-384F-789A732799E1}"/>
            </a:ext>
          </a:extLst>
        </p:cNvPr>
        <p:cNvGrpSpPr/>
        <p:nvPr/>
      </p:nvGrpSpPr>
      <p:grpSpPr>
        <a:xfrm>
          <a:off x="0" y="0"/>
          <a:ext cx="0" cy="0"/>
          <a:chOff x="0" y="0"/>
          <a:chExt cx="0" cy="0"/>
        </a:xfrm>
      </p:grpSpPr>
      <p:pic>
        <p:nvPicPr>
          <p:cNvPr id="2" name="Picture 1">
            <a:extLst>
              <a:ext uri="{FF2B5EF4-FFF2-40B4-BE49-F238E27FC236}">
                <a16:creationId xmlns:a16="http://schemas.microsoft.com/office/drawing/2014/main" id="{9DC40047-0F95-D239-EB3A-9B9A7697EC3E}"/>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291043" y="979546"/>
            <a:ext cx="8751841" cy="4898908"/>
          </a:xfrm>
          <a:prstGeom prst="rect">
            <a:avLst/>
          </a:prstGeom>
          <a:noFill/>
          <a:ln>
            <a:noFill/>
          </a:ln>
        </p:spPr>
      </p:pic>
      <p:sp>
        <p:nvSpPr>
          <p:cNvPr id="4" name="TextBox 3">
            <a:extLst>
              <a:ext uri="{FF2B5EF4-FFF2-40B4-BE49-F238E27FC236}">
                <a16:creationId xmlns:a16="http://schemas.microsoft.com/office/drawing/2014/main" id="{96C14600-6F85-B346-719F-8FBE19D8919A}"/>
              </a:ext>
            </a:extLst>
          </p:cNvPr>
          <p:cNvSpPr txBox="1"/>
          <p:nvPr/>
        </p:nvSpPr>
        <p:spPr>
          <a:xfrm>
            <a:off x="351614" y="2413337"/>
            <a:ext cx="2939429" cy="1754326"/>
          </a:xfrm>
          <a:prstGeom prst="rect">
            <a:avLst/>
          </a:prstGeom>
          <a:noFill/>
        </p:spPr>
        <p:txBody>
          <a:bodyPr wrap="square">
            <a:spAutoFit/>
          </a:bodyPr>
          <a:lstStyle/>
          <a:p>
            <a:pPr marL="342900" indent="-342900">
              <a:buFont typeface="Arial" panose="020B0604020202020204" pitchFamily="34" charset="0"/>
              <a:buChar char="•"/>
            </a:pPr>
            <a:r>
              <a:rPr lang="is-IS">
                <a:latin typeface="+mn-lt"/>
              </a:rPr>
              <a:t>Sérstakar greiðslur lægstu launa hækka um 3,25% frá 1. apríl 2024 og svo um 3,50% 1. apríl árlega út samningstímann.</a:t>
            </a:r>
          </a:p>
        </p:txBody>
      </p:sp>
    </p:spTree>
    <p:extLst>
      <p:ext uri="{BB962C8B-B14F-4D97-AF65-F5344CB8AC3E}">
        <p14:creationId xmlns:p14="http://schemas.microsoft.com/office/powerpoint/2010/main" val="33748373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5B897C0-922B-FF2A-384F-789A732799E1}"/>
            </a:ext>
          </a:extLst>
        </p:cNvPr>
        <p:cNvGrpSpPr/>
        <p:nvPr/>
      </p:nvGrpSpPr>
      <p:grpSpPr>
        <a:xfrm>
          <a:off x="0" y="0"/>
          <a:ext cx="0" cy="0"/>
          <a:chOff x="0" y="0"/>
          <a:chExt cx="0" cy="0"/>
        </a:xfrm>
      </p:grpSpPr>
      <p:pic>
        <p:nvPicPr>
          <p:cNvPr id="3" name="Picture 2">
            <a:extLst>
              <a:ext uri="{FF2B5EF4-FFF2-40B4-BE49-F238E27FC236}">
                <a16:creationId xmlns:a16="http://schemas.microsoft.com/office/drawing/2014/main" id="{3F4344E8-DA50-04E9-F69F-0506248B7167}"/>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629320" y="351603"/>
            <a:ext cx="8127313" cy="4348605"/>
          </a:xfrm>
          <a:prstGeom prst="rect">
            <a:avLst/>
          </a:prstGeom>
          <a:noFill/>
          <a:ln>
            <a:noFill/>
          </a:ln>
        </p:spPr>
      </p:pic>
      <p:pic>
        <p:nvPicPr>
          <p:cNvPr id="4" name="Picture 3">
            <a:extLst>
              <a:ext uri="{FF2B5EF4-FFF2-40B4-BE49-F238E27FC236}">
                <a16:creationId xmlns:a16="http://schemas.microsoft.com/office/drawing/2014/main" id="{D96A2A33-29A8-9F40-FAAC-178241E4114C}"/>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3629320" y="4983267"/>
            <a:ext cx="8116797" cy="1523130"/>
          </a:xfrm>
          <a:prstGeom prst="rect">
            <a:avLst/>
          </a:prstGeom>
          <a:noFill/>
          <a:ln>
            <a:noFill/>
          </a:ln>
        </p:spPr>
      </p:pic>
      <p:sp>
        <p:nvSpPr>
          <p:cNvPr id="5" name="TextBox 4">
            <a:extLst>
              <a:ext uri="{FF2B5EF4-FFF2-40B4-BE49-F238E27FC236}">
                <a16:creationId xmlns:a16="http://schemas.microsoft.com/office/drawing/2014/main" id="{45EA7826-FB8F-6E21-B6AB-6DFDFB9B4360}"/>
              </a:ext>
            </a:extLst>
          </p:cNvPr>
          <p:cNvSpPr txBox="1"/>
          <p:nvPr/>
        </p:nvSpPr>
        <p:spPr>
          <a:xfrm>
            <a:off x="445882" y="1225376"/>
            <a:ext cx="2939429" cy="2031325"/>
          </a:xfrm>
          <a:prstGeom prst="rect">
            <a:avLst/>
          </a:prstGeom>
          <a:noFill/>
        </p:spPr>
        <p:txBody>
          <a:bodyPr wrap="square">
            <a:spAutoFit/>
          </a:bodyPr>
          <a:lstStyle/>
          <a:p>
            <a:pPr marL="342900" indent="-342900">
              <a:buFont typeface="Arial" panose="020B0604020202020204" pitchFamily="34" charset="0"/>
              <a:buChar char="•"/>
            </a:pPr>
            <a:r>
              <a:rPr lang="is-IS">
                <a:latin typeface="+mn-lt"/>
              </a:rPr>
              <a:t>Viðbótarlaun á einstök starfsheiti í leikskóla og </a:t>
            </a:r>
            <a:r>
              <a:rPr lang="is-IS" err="1">
                <a:latin typeface="+mn-lt"/>
              </a:rPr>
              <a:t>heimaþjónustu</a:t>
            </a:r>
            <a:r>
              <a:rPr lang="is-IS">
                <a:latin typeface="+mn-lt"/>
              </a:rPr>
              <a:t> hækka um 3,25% frá 1. apríl 2024 og svo um 3,50% 1. apríl árlega út samningstímann.</a:t>
            </a:r>
          </a:p>
        </p:txBody>
      </p:sp>
      <p:sp>
        <p:nvSpPr>
          <p:cNvPr id="6" name="TextBox 5">
            <a:extLst>
              <a:ext uri="{FF2B5EF4-FFF2-40B4-BE49-F238E27FC236}">
                <a16:creationId xmlns:a16="http://schemas.microsoft.com/office/drawing/2014/main" id="{70B97DD5-E0AB-DFF2-3A90-E47646E603B2}"/>
              </a:ext>
            </a:extLst>
          </p:cNvPr>
          <p:cNvSpPr txBox="1"/>
          <p:nvPr/>
        </p:nvSpPr>
        <p:spPr>
          <a:xfrm>
            <a:off x="445883" y="4824351"/>
            <a:ext cx="2939429" cy="1477328"/>
          </a:xfrm>
          <a:prstGeom prst="rect">
            <a:avLst/>
          </a:prstGeom>
          <a:noFill/>
        </p:spPr>
        <p:txBody>
          <a:bodyPr wrap="square">
            <a:spAutoFit/>
          </a:bodyPr>
          <a:lstStyle/>
          <a:p>
            <a:r>
              <a:rPr lang="is-IS" b="1">
                <a:highlight>
                  <a:srgbClr val="E8CBCC"/>
                </a:highlight>
                <a:latin typeface="+mn-lt"/>
              </a:rPr>
              <a:t>NÝTT</a:t>
            </a:r>
          </a:p>
          <a:p>
            <a:pPr marL="342900" indent="-342900">
              <a:buFont typeface="Arial" panose="020B0604020202020204" pitchFamily="34" charset="0"/>
              <a:buChar char="•"/>
            </a:pPr>
            <a:r>
              <a:rPr lang="is-IS">
                <a:latin typeface="+mn-lt"/>
              </a:rPr>
              <a:t>Frá 1. ágúst 2024 greiðast viðbótarlaun einnig á einstök starfsheiti í grunnskóla</a:t>
            </a:r>
          </a:p>
        </p:txBody>
      </p:sp>
      <p:cxnSp>
        <p:nvCxnSpPr>
          <p:cNvPr id="8" name="Straight Arrow Connector 7">
            <a:extLst>
              <a:ext uri="{FF2B5EF4-FFF2-40B4-BE49-F238E27FC236}">
                <a16:creationId xmlns:a16="http://schemas.microsoft.com/office/drawing/2014/main" id="{238AF8D0-CE1B-5E97-F98A-780449DC6AE3}"/>
              </a:ext>
            </a:extLst>
          </p:cNvPr>
          <p:cNvCxnSpPr/>
          <p:nvPr/>
        </p:nvCxnSpPr>
        <p:spPr>
          <a:xfrm>
            <a:off x="2922309" y="5744832"/>
            <a:ext cx="622169" cy="47685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026479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7B938EB-93A9-6400-297D-9EA5DCF1C140}"/>
            </a:ext>
          </a:extLst>
        </p:cNvPr>
        <p:cNvGrpSpPr/>
        <p:nvPr/>
      </p:nvGrpSpPr>
      <p:grpSpPr>
        <a:xfrm>
          <a:off x="0" y="0"/>
          <a:ext cx="0" cy="0"/>
          <a:chOff x="0" y="0"/>
          <a:chExt cx="0" cy="0"/>
        </a:xfrm>
      </p:grpSpPr>
      <p:sp>
        <p:nvSpPr>
          <p:cNvPr id="6" name="TextBox 5">
            <a:extLst>
              <a:ext uri="{FF2B5EF4-FFF2-40B4-BE49-F238E27FC236}">
                <a16:creationId xmlns:a16="http://schemas.microsoft.com/office/drawing/2014/main" id="{3D765B21-EAB1-0D1E-298A-96042244CF29}"/>
              </a:ext>
            </a:extLst>
          </p:cNvPr>
          <p:cNvSpPr txBox="1"/>
          <p:nvPr/>
        </p:nvSpPr>
        <p:spPr>
          <a:xfrm>
            <a:off x="533400" y="1791607"/>
            <a:ext cx="11211560" cy="3785652"/>
          </a:xfrm>
          <a:prstGeom prst="rect">
            <a:avLst/>
          </a:prstGeom>
          <a:noFill/>
        </p:spPr>
        <p:txBody>
          <a:bodyPr wrap="square">
            <a:spAutoFit/>
          </a:bodyPr>
          <a:lstStyle/>
          <a:p>
            <a:pPr marL="285750" indent="-285750">
              <a:buFont typeface="Arial" panose="020B0604020202020204" pitchFamily="34" charset="0"/>
              <a:buChar char="•"/>
            </a:pPr>
            <a:r>
              <a:rPr lang="is-IS" sz="2000">
                <a:latin typeface="+mn-lt"/>
              </a:rPr>
              <a:t>2.1.2 Þegar starfsmönnum eru falin verkefni sem að jafnaði eru á verksviði faglærðra 	starfsmanna og krefjast undirbúnings skulu þeir starfsmenn fá </a:t>
            </a:r>
            <a:r>
              <a:rPr lang="is-IS" sz="2000" strike="sngStrike">
                <a:latin typeface="+mn-lt"/>
              </a:rPr>
              <a:t>allt að tvær</a:t>
            </a:r>
            <a:r>
              <a:rPr lang="is-IS" sz="2000">
                <a:latin typeface="+mn-lt"/>
              </a:rPr>
              <a:t> </a:t>
            </a:r>
            <a:r>
              <a:rPr lang="is-IS" sz="2000" b="1">
                <a:latin typeface="+mn-lt"/>
              </a:rPr>
              <a:t>eina til tvær 	klukkustundir á viku </a:t>
            </a:r>
            <a:r>
              <a:rPr lang="is-IS" sz="2000">
                <a:latin typeface="+mn-lt"/>
              </a:rPr>
              <a:t>til að sinna honum. Undirbúningur verkefna skal fara fram á 	starfsstað.</a:t>
            </a:r>
          </a:p>
          <a:p>
            <a:pPr marL="285750" indent="-285750">
              <a:buFont typeface="Arial" panose="020B0604020202020204" pitchFamily="34" charset="0"/>
              <a:buChar char="•"/>
            </a:pPr>
            <a:endParaRPr lang="is-IS" sz="2000">
              <a:latin typeface="+mn-lt"/>
            </a:endParaRPr>
          </a:p>
          <a:p>
            <a:pPr marL="285750" indent="-285750">
              <a:buFont typeface="Arial" panose="020B0604020202020204" pitchFamily="34" charset="0"/>
              <a:buChar char="•"/>
            </a:pPr>
            <a:endParaRPr lang="is-IS" sz="2000">
              <a:latin typeface="+mn-lt"/>
            </a:endParaRPr>
          </a:p>
          <a:p>
            <a:pPr marL="285750" indent="-285750">
              <a:buFont typeface="Arial" panose="020B0604020202020204" pitchFamily="34" charset="0"/>
              <a:buChar char="•"/>
            </a:pPr>
            <a:endParaRPr lang="is-IS" sz="2000">
              <a:latin typeface="+mn-lt"/>
            </a:endParaRPr>
          </a:p>
          <a:p>
            <a:pPr marL="285750" indent="-285750">
              <a:buFont typeface="Arial" panose="020B0604020202020204" pitchFamily="34" charset="0"/>
              <a:buChar char="•"/>
            </a:pPr>
            <a:r>
              <a:rPr lang="is-IS" sz="2000">
                <a:latin typeface="+mn-lt"/>
              </a:rPr>
              <a:t>2.1.5.1 Undirbúningstími stjórnanda deildar leikskóla, skal vera  </a:t>
            </a:r>
            <a:r>
              <a:rPr lang="is-IS" sz="2000" strike="sngStrike">
                <a:latin typeface="+mn-lt"/>
              </a:rPr>
              <a:t>5</a:t>
            </a:r>
            <a:r>
              <a:rPr lang="is-IS" sz="2000">
                <a:latin typeface="+mn-lt"/>
              </a:rPr>
              <a:t> </a:t>
            </a:r>
            <a:r>
              <a:rPr lang="is-IS" sz="2000" b="1">
                <a:latin typeface="+mn-lt"/>
              </a:rPr>
              <a:t>8  klst. á viku </a:t>
            </a:r>
            <a:r>
              <a:rPr lang="is-IS" sz="2000">
                <a:latin typeface="+mn-lt"/>
              </a:rPr>
              <a:t>miðað við fullt 	starf. </a:t>
            </a:r>
          </a:p>
          <a:p>
            <a:pPr marL="285750" indent="-285750">
              <a:buFont typeface="Arial" panose="020B0604020202020204" pitchFamily="34" charset="0"/>
              <a:buChar char="•"/>
            </a:pPr>
            <a:endParaRPr lang="is-IS" sz="2000">
              <a:latin typeface="+mn-lt"/>
            </a:endParaRPr>
          </a:p>
          <a:p>
            <a:pPr marL="285750" indent="-285750">
              <a:buFont typeface="Arial" panose="020B0604020202020204" pitchFamily="34" charset="0"/>
              <a:buChar char="•"/>
            </a:pPr>
            <a:endParaRPr lang="is-IS" sz="2000">
              <a:latin typeface="+mn-lt"/>
            </a:endParaRPr>
          </a:p>
          <a:p>
            <a:endParaRPr lang="is-IS" sz="2000">
              <a:latin typeface="+mn-lt"/>
            </a:endParaRPr>
          </a:p>
        </p:txBody>
      </p:sp>
      <p:sp>
        <p:nvSpPr>
          <p:cNvPr id="9" name="Title 1">
            <a:extLst>
              <a:ext uri="{FF2B5EF4-FFF2-40B4-BE49-F238E27FC236}">
                <a16:creationId xmlns:a16="http://schemas.microsoft.com/office/drawing/2014/main" id="{04E3EDEE-8439-CB3B-1E07-5189D50B3DF7}"/>
              </a:ext>
            </a:extLst>
          </p:cNvPr>
          <p:cNvSpPr>
            <a:spLocks noGrp="1"/>
          </p:cNvSpPr>
          <p:nvPr>
            <p:ph type="ctrTitle"/>
          </p:nvPr>
        </p:nvSpPr>
        <p:spPr>
          <a:xfrm>
            <a:off x="533400" y="358534"/>
            <a:ext cx="10496631" cy="1195945"/>
          </a:xfrm>
        </p:spPr>
        <p:txBody>
          <a:bodyPr>
            <a:normAutofit/>
          </a:bodyPr>
          <a:lstStyle/>
          <a:p>
            <a:r>
              <a:rPr lang="en-US" sz="4000" b="1" err="1"/>
              <a:t>Önnur</a:t>
            </a:r>
            <a:r>
              <a:rPr lang="en-US" sz="4000" b="1"/>
              <a:t> </a:t>
            </a:r>
            <a:r>
              <a:rPr lang="en-US" sz="4000" b="1" err="1"/>
              <a:t>atriði</a:t>
            </a:r>
            <a:br>
              <a:rPr lang="en-US" b="1"/>
            </a:br>
            <a:r>
              <a:rPr lang="en-US" sz="2400" b="1" err="1"/>
              <a:t>Breytingar</a:t>
            </a:r>
            <a:r>
              <a:rPr lang="en-US" sz="2400" b="1"/>
              <a:t> </a:t>
            </a:r>
            <a:r>
              <a:rPr lang="en-US" sz="2400" b="1" err="1"/>
              <a:t>varðandi</a:t>
            </a:r>
            <a:r>
              <a:rPr lang="en-US" sz="2400" b="1"/>
              <a:t> </a:t>
            </a:r>
            <a:r>
              <a:rPr lang="en-US" sz="2400" b="1" err="1"/>
              <a:t>undirbúningstíma</a:t>
            </a:r>
            <a:endParaRPr lang="is-IS" b="1"/>
          </a:p>
        </p:txBody>
      </p:sp>
    </p:spTree>
    <p:extLst>
      <p:ext uri="{BB962C8B-B14F-4D97-AF65-F5344CB8AC3E}">
        <p14:creationId xmlns:p14="http://schemas.microsoft.com/office/powerpoint/2010/main" val="39738771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7B938EB-93A9-6400-297D-9EA5DCF1C140}"/>
            </a:ext>
          </a:extLst>
        </p:cNvPr>
        <p:cNvGrpSpPr/>
        <p:nvPr/>
      </p:nvGrpSpPr>
      <p:grpSpPr>
        <a:xfrm>
          <a:off x="0" y="0"/>
          <a:ext cx="0" cy="0"/>
          <a:chOff x="0" y="0"/>
          <a:chExt cx="0" cy="0"/>
        </a:xfrm>
      </p:grpSpPr>
      <p:sp>
        <p:nvSpPr>
          <p:cNvPr id="6" name="TextBox 5">
            <a:extLst>
              <a:ext uri="{FF2B5EF4-FFF2-40B4-BE49-F238E27FC236}">
                <a16:creationId xmlns:a16="http://schemas.microsoft.com/office/drawing/2014/main" id="{3D765B21-EAB1-0D1E-298A-96042244CF29}"/>
              </a:ext>
            </a:extLst>
          </p:cNvPr>
          <p:cNvSpPr txBox="1"/>
          <p:nvPr/>
        </p:nvSpPr>
        <p:spPr>
          <a:xfrm>
            <a:off x="533400" y="1791607"/>
            <a:ext cx="11211560" cy="1323439"/>
          </a:xfrm>
          <a:prstGeom prst="rect">
            <a:avLst/>
          </a:prstGeom>
          <a:noFill/>
        </p:spPr>
        <p:txBody>
          <a:bodyPr wrap="square">
            <a:spAutoFit/>
          </a:bodyPr>
          <a:lstStyle/>
          <a:p>
            <a:pPr marL="285750" indent="-285750">
              <a:buFont typeface="Arial" panose="020B0604020202020204" pitchFamily="34" charset="0"/>
              <a:buChar char="•"/>
            </a:pPr>
            <a:r>
              <a:rPr lang="is-IS" sz="2000">
                <a:latin typeface="+mn-lt"/>
              </a:rPr>
              <a:t>Framlag í félagsmannasjóð hækkar úr 1,5% í 2,2% frá 1. apríl 2024</a:t>
            </a:r>
          </a:p>
          <a:p>
            <a:pPr marL="285750" indent="-285750">
              <a:buFont typeface="Arial" panose="020B0604020202020204" pitchFamily="34" charset="0"/>
              <a:buChar char="•"/>
            </a:pPr>
            <a:endParaRPr lang="is-IS" sz="2000">
              <a:latin typeface="+mn-lt"/>
            </a:endParaRPr>
          </a:p>
          <a:p>
            <a:pPr marL="285750" indent="-285750">
              <a:buFont typeface="Arial" panose="020B0604020202020204" pitchFamily="34" charset="0"/>
              <a:buChar char="•"/>
            </a:pPr>
            <a:r>
              <a:rPr lang="is-IS" sz="2000">
                <a:latin typeface="+mn-lt"/>
              </a:rPr>
              <a:t>Launagreiðandi greiðir mánaðarlega framlag í félagsmannasjóð hjá stéttarfélagi hvers starfsmanns. Úthlutun úr sjóðnum fer fram 1. febrúar ár hvert.</a:t>
            </a:r>
          </a:p>
        </p:txBody>
      </p:sp>
      <p:sp>
        <p:nvSpPr>
          <p:cNvPr id="9" name="Title 1">
            <a:extLst>
              <a:ext uri="{FF2B5EF4-FFF2-40B4-BE49-F238E27FC236}">
                <a16:creationId xmlns:a16="http://schemas.microsoft.com/office/drawing/2014/main" id="{04E3EDEE-8439-CB3B-1E07-5189D50B3DF7}"/>
              </a:ext>
            </a:extLst>
          </p:cNvPr>
          <p:cNvSpPr>
            <a:spLocks noGrp="1"/>
          </p:cNvSpPr>
          <p:nvPr>
            <p:ph type="ctrTitle"/>
          </p:nvPr>
        </p:nvSpPr>
        <p:spPr>
          <a:xfrm>
            <a:off x="533400" y="358534"/>
            <a:ext cx="10496631" cy="1195945"/>
          </a:xfrm>
        </p:spPr>
        <p:txBody>
          <a:bodyPr>
            <a:normAutofit/>
          </a:bodyPr>
          <a:lstStyle/>
          <a:p>
            <a:r>
              <a:rPr lang="en-US" sz="4000" b="1" err="1"/>
              <a:t>Önnur</a:t>
            </a:r>
            <a:r>
              <a:rPr lang="en-US" sz="4000" b="1"/>
              <a:t> </a:t>
            </a:r>
            <a:r>
              <a:rPr lang="en-US" sz="4000" b="1" err="1"/>
              <a:t>atriði</a:t>
            </a:r>
            <a:br>
              <a:rPr lang="en-US" b="1"/>
            </a:br>
            <a:r>
              <a:rPr lang="en-US" sz="2400" b="1" err="1"/>
              <a:t>Félagsmannasjóður</a:t>
            </a:r>
            <a:endParaRPr lang="is-IS" b="1"/>
          </a:p>
        </p:txBody>
      </p:sp>
      <p:pic>
        <p:nvPicPr>
          <p:cNvPr id="2" name="Graphic 1" descr="Coins outline">
            <a:extLst>
              <a:ext uri="{FF2B5EF4-FFF2-40B4-BE49-F238E27FC236}">
                <a16:creationId xmlns:a16="http://schemas.microsoft.com/office/drawing/2014/main" id="{39C0D814-92FC-B32D-B34C-CF135F0FC920}"/>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5024335" y="3657354"/>
            <a:ext cx="2143329" cy="2143329"/>
          </a:xfrm>
          <a:prstGeom prst="rect">
            <a:avLst/>
          </a:prstGeom>
        </p:spPr>
      </p:pic>
    </p:spTree>
    <p:extLst>
      <p:ext uri="{BB962C8B-B14F-4D97-AF65-F5344CB8AC3E}">
        <p14:creationId xmlns:p14="http://schemas.microsoft.com/office/powerpoint/2010/main" val="283138923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7B938EB-93A9-6400-297D-9EA5DCF1C140}"/>
            </a:ext>
          </a:extLst>
        </p:cNvPr>
        <p:cNvGrpSpPr/>
        <p:nvPr/>
      </p:nvGrpSpPr>
      <p:grpSpPr>
        <a:xfrm>
          <a:off x="0" y="0"/>
          <a:ext cx="0" cy="0"/>
          <a:chOff x="0" y="0"/>
          <a:chExt cx="0" cy="0"/>
        </a:xfrm>
      </p:grpSpPr>
      <p:sp>
        <p:nvSpPr>
          <p:cNvPr id="6" name="TextBox 5">
            <a:extLst>
              <a:ext uri="{FF2B5EF4-FFF2-40B4-BE49-F238E27FC236}">
                <a16:creationId xmlns:a16="http://schemas.microsoft.com/office/drawing/2014/main" id="{3D765B21-EAB1-0D1E-298A-96042244CF29}"/>
              </a:ext>
            </a:extLst>
          </p:cNvPr>
          <p:cNvSpPr txBox="1"/>
          <p:nvPr/>
        </p:nvSpPr>
        <p:spPr>
          <a:xfrm>
            <a:off x="533400" y="1843950"/>
            <a:ext cx="11211560" cy="3170099"/>
          </a:xfrm>
          <a:prstGeom prst="rect">
            <a:avLst/>
          </a:prstGeom>
          <a:noFill/>
        </p:spPr>
        <p:txBody>
          <a:bodyPr wrap="square">
            <a:spAutoFit/>
          </a:bodyPr>
          <a:lstStyle/>
          <a:p>
            <a:pPr marL="285750" indent="-285750">
              <a:buFont typeface="Arial" panose="020B0604020202020204" pitchFamily="34" charset="0"/>
              <a:buChar char="•"/>
            </a:pPr>
            <a:r>
              <a:rPr lang="is-IS" sz="2000">
                <a:latin typeface="+mn-lt"/>
              </a:rPr>
              <a:t>Ákvæði um styttingu vinnuvikunnar verða hluti af kjarasamningi frá 1. nóvember 2024</a:t>
            </a:r>
          </a:p>
          <a:p>
            <a:pPr marL="285750" indent="-285750">
              <a:buFont typeface="Arial" panose="020B0604020202020204" pitchFamily="34" charset="0"/>
              <a:buChar char="•"/>
            </a:pPr>
            <a:endParaRPr lang="is-IS" sz="2000">
              <a:latin typeface="+mn-lt"/>
            </a:endParaRPr>
          </a:p>
          <a:p>
            <a:pPr marL="285750" indent="-285750">
              <a:buFont typeface="Arial" panose="020B0604020202020204" pitchFamily="34" charset="0"/>
              <a:buChar char="•"/>
            </a:pPr>
            <a:r>
              <a:rPr lang="is-IS" sz="2000">
                <a:latin typeface="+mn-lt"/>
              </a:rPr>
              <a:t>Samhliða falla úr gildi Fylgiskjöl 2 og 3 með </a:t>
            </a:r>
            <a:r>
              <a:rPr lang="is-IS" sz="2000" err="1">
                <a:latin typeface="+mn-lt"/>
              </a:rPr>
              <a:t>áorðnum</a:t>
            </a:r>
            <a:r>
              <a:rPr lang="is-IS" sz="2000">
                <a:latin typeface="+mn-lt"/>
              </a:rPr>
              <a:t> breytingum (vegna breytts fyrirkomulags vinnutíma í dagvinnu og í vaktavinnu)</a:t>
            </a:r>
          </a:p>
          <a:p>
            <a:pPr marL="285750" indent="-285750">
              <a:buFont typeface="Arial" panose="020B0604020202020204" pitchFamily="34" charset="0"/>
              <a:buChar char="•"/>
            </a:pPr>
            <a:endParaRPr lang="is-IS" sz="2000">
              <a:latin typeface="+mn-lt"/>
            </a:endParaRPr>
          </a:p>
          <a:p>
            <a:pPr marL="285750" indent="-285750">
              <a:buFont typeface="Arial" panose="020B0604020202020204" pitchFamily="34" charset="0"/>
              <a:buChar char="•"/>
            </a:pPr>
            <a:r>
              <a:rPr lang="is-IS" sz="2000">
                <a:latin typeface="+mn-lt"/>
              </a:rPr>
              <a:t>36 tíma vinnuvika nú fest í sessi og deilitölur uppfærðar til samræmis</a:t>
            </a:r>
          </a:p>
          <a:p>
            <a:pPr marL="285750" indent="-285750">
              <a:buFont typeface="Arial" panose="020B0604020202020204" pitchFamily="34" charset="0"/>
              <a:buChar char="•"/>
            </a:pPr>
            <a:endParaRPr lang="is-IS" sz="2000">
              <a:latin typeface="+mn-lt"/>
            </a:endParaRPr>
          </a:p>
          <a:p>
            <a:pPr marL="285750" indent="-285750">
              <a:buFont typeface="Arial" panose="020B0604020202020204" pitchFamily="34" charset="0"/>
              <a:buChar char="•"/>
            </a:pPr>
            <a:r>
              <a:rPr lang="is-IS" sz="2000">
                <a:latin typeface="+mn-lt"/>
              </a:rPr>
              <a:t>Vaktahvati áfram greiddur út mánaðarlega en mun eftir 1. nóvember taka mið af þremur launatímabilum.</a:t>
            </a:r>
          </a:p>
          <a:p>
            <a:pPr marL="285750" indent="-285750">
              <a:buFont typeface="Arial" panose="020B0604020202020204" pitchFamily="34" charset="0"/>
              <a:buChar char="•"/>
            </a:pPr>
            <a:endParaRPr lang="is-IS" sz="2000">
              <a:latin typeface="+mn-lt"/>
            </a:endParaRPr>
          </a:p>
        </p:txBody>
      </p:sp>
      <p:sp>
        <p:nvSpPr>
          <p:cNvPr id="9" name="Title 1">
            <a:extLst>
              <a:ext uri="{FF2B5EF4-FFF2-40B4-BE49-F238E27FC236}">
                <a16:creationId xmlns:a16="http://schemas.microsoft.com/office/drawing/2014/main" id="{04E3EDEE-8439-CB3B-1E07-5189D50B3DF7}"/>
              </a:ext>
            </a:extLst>
          </p:cNvPr>
          <p:cNvSpPr>
            <a:spLocks noGrp="1"/>
          </p:cNvSpPr>
          <p:nvPr>
            <p:ph type="ctrTitle"/>
          </p:nvPr>
        </p:nvSpPr>
        <p:spPr>
          <a:xfrm>
            <a:off x="533400" y="358534"/>
            <a:ext cx="10496631" cy="1195945"/>
          </a:xfrm>
        </p:spPr>
        <p:txBody>
          <a:bodyPr>
            <a:normAutofit/>
          </a:bodyPr>
          <a:lstStyle/>
          <a:p>
            <a:r>
              <a:rPr lang="en-US" sz="4000" b="1" err="1"/>
              <a:t>Betri</a:t>
            </a:r>
            <a:r>
              <a:rPr lang="en-US" sz="4000" b="1"/>
              <a:t> </a:t>
            </a:r>
            <a:r>
              <a:rPr lang="en-US" sz="4000" b="1" err="1"/>
              <a:t>vinnutími</a:t>
            </a:r>
            <a:br>
              <a:rPr lang="en-US" b="1"/>
            </a:br>
            <a:endParaRPr lang="is-IS" b="1"/>
          </a:p>
        </p:txBody>
      </p:sp>
    </p:spTree>
    <p:extLst>
      <p:ext uri="{BB962C8B-B14F-4D97-AF65-F5344CB8AC3E}">
        <p14:creationId xmlns:p14="http://schemas.microsoft.com/office/powerpoint/2010/main" val="11158821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7B938EB-93A9-6400-297D-9EA5DCF1C140}"/>
            </a:ext>
          </a:extLst>
        </p:cNvPr>
        <p:cNvGrpSpPr/>
        <p:nvPr/>
      </p:nvGrpSpPr>
      <p:grpSpPr>
        <a:xfrm>
          <a:off x="0" y="0"/>
          <a:ext cx="0" cy="0"/>
          <a:chOff x="0" y="0"/>
          <a:chExt cx="0" cy="0"/>
        </a:xfrm>
      </p:grpSpPr>
      <p:sp>
        <p:nvSpPr>
          <p:cNvPr id="9" name="Title 1">
            <a:extLst>
              <a:ext uri="{FF2B5EF4-FFF2-40B4-BE49-F238E27FC236}">
                <a16:creationId xmlns:a16="http://schemas.microsoft.com/office/drawing/2014/main" id="{04E3EDEE-8439-CB3B-1E07-5189D50B3DF7}"/>
              </a:ext>
            </a:extLst>
          </p:cNvPr>
          <p:cNvSpPr>
            <a:spLocks noGrp="1"/>
          </p:cNvSpPr>
          <p:nvPr>
            <p:ph type="ctrTitle"/>
          </p:nvPr>
        </p:nvSpPr>
        <p:spPr>
          <a:xfrm>
            <a:off x="533400" y="358534"/>
            <a:ext cx="10496631" cy="1195945"/>
          </a:xfrm>
        </p:spPr>
        <p:txBody>
          <a:bodyPr>
            <a:normAutofit/>
          </a:bodyPr>
          <a:lstStyle/>
          <a:p>
            <a:r>
              <a:rPr lang="en-US" sz="4000" b="1" err="1"/>
              <a:t>Betri</a:t>
            </a:r>
            <a:r>
              <a:rPr lang="en-US" sz="4000" b="1"/>
              <a:t> </a:t>
            </a:r>
            <a:r>
              <a:rPr lang="en-US" sz="4000" b="1" err="1"/>
              <a:t>vinnutími</a:t>
            </a:r>
            <a:br>
              <a:rPr lang="en-US" b="1"/>
            </a:br>
            <a:r>
              <a:rPr lang="en-US" sz="2400" b="1" err="1"/>
              <a:t>Tímavinna</a:t>
            </a:r>
            <a:r>
              <a:rPr lang="en-US" sz="2400" b="1"/>
              <a:t>, </a:t>
            </a:r>
            <a:r>
              <a:rPr lang="en-US" sz="2400" b="1" err="1"/>
              <a:t>deilitala</a:t>
            </a:r>
            <a:r>
              <a:rPr lang="en-US" sz="2400" b="1"/>
              <a:t>, </a:t>
            </a:r>
            <a:r>
              <a:rPr lang="en-US" sz="2400" b="1" err="1"/>
              <a:t>vinnuvikan</a:t>
            </a:r>
            <a:endParaRPr lang="is-IS" b="1"/>
          </a:p>
        </p:txBody>
      </p:sp>
      <p:sp>
        <p:nvSpPr>
          <p:cNvPr id="2" name="Text Placeholder 2">
            <a:extLst>
              <a:ext uri="{FF2B5EF4-FFF2-40B4-BE49-F238E27FC236}">
                <a16:creationId xmlns:a16="http://schemas.microsoft.com/office/drawing/2014/main" id="{33BE1C93-464D-4136-F38E-F5E707D732EE}"/>
              </a:ext>
            </a:extLst>
          </p:cNvPr>
          <p:cNvSpPr txBox="1">
            <a:spLocks/>
          </p:cNvSpPr>
          <p:nvPr/>
        </p:nvSpPr>
        <p:spPr>
          <a:xfrm>
            <a:off x="533400" y="1899285"/>
            <a:ext cx="11231880" cy="4137714"/>
          </a:xfrm>
          <a:prstGeom prst="rect">
            <a:avLst/>
          </a:prstGeom>
        </p:spPr>
        <p:txBody>
          <a:bodyPr lIns="91440" tIns="45720" rIns="91440" bIns="45720" anchor="t"/>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ＭＳ Ｐゴシック" charset="0"/>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ＭＳ Ｐゴシック" charset="0"/>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ＭＳ Ｐゴシック" charset="0"/>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ＭＳ Ｐゴシック" charset="0"/>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ＭＳ Ｐゴシック" charset="0"/>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lnSpc>
                <a:spcPct val="107000"/>
              </a:lnSpc>
              <a:spcBef>
                <a:spcPts val="1800"/>
              </a:spcBef>
              <a:spcAft>
                <a:spcPts val="900"/>
              </a:spcAft>
            </a:pPr>
            <a:r>
              <a:rPr lang="is-IS" sz="1800" b="1" i="1">
                <a:latin typeface="Arial" panose="020B0604020202020204" pitchFamily="34" charset="0"/>
                <a:ea typeface="FiraGO Light"/>
                <a:cs typeface="FiraGO Light"/>
              </a:rPr>
              <a:t>Deilitala t</a:t>
            </a:r>
            <a:r>
              <a:rPr lang="is-IS" sz="1800" b="1" i="1">
                <a:effectLst/>
                <a:latin typeface="Arial" panose="020B0604020202020204" pitchFamily="34" charset="0"/>
                <a:ea typeface="FiraGO Light"/>
                <a:cs typeface="FiraGO Light"/>
              </a:rPr>
              <a:t>ímakaups í dagvinnu breytt úr 0,615% í 0,632% frá 1. nóvember:</a:t>
            </a:r>
          </a:p>
          <a:p>
            <a:pPr marL="0" indent="0" algn="just">
              <a:spcAft>
                <a:spcPts val="600"/>
              </a:spcAft>
              <a:buNone/>
            </a:pPr>
            <a:r>
              <a:rPr lang="is-IS" sz="1800">
                <a:effectLst/>
                <a:latin typeface="Arial" panose="020B0604020202020204" pitchFamily="34" charset="0"/>
                <a:ea typeface="FiraGO Light"/>
                <a:cs typeface="Times New Roman" panose="02020603050405020304" pitchFamily="18" charset="0"/>
              </a:rPr>
              <a:t>1.4.1 	</a:t>
            </a:r>
            <a:r>
              <a:rPr lang="is-IS" sz="1800">
                <a:effectLst/>
                <a:latin typeface="Arial" panose="020B0604020202020204" pitchFamily="34" charset="0"/>
                <a:ea typeface="Calibri" panose="020F0502020204030204" pitchFamily="34" charset="0"/>
                <a:cs typeface="Times New Roman" panose="02020603050405020304" pitchFamily="18" charset="0"/>
              </a:rPr>
              <a:t>Tímavinnukaup í dagvinnu er 0,632% af mánaðarlaunum í hverjum launaflokki og þrepi.</a:t>
            </a:r>
          </a:p>
          <a:p>
            <a:pPr marL="596900" indent="0" algn="just">
              <a:spcAft>
                <a:spcPts val="600"/>
              </a:spcAft>
              <a:buNone/>
            </a:pPr>
            <a:r>
              <a:rPr lang="is-IS" sz="1800">
                <a:effectLst/>
                <a:latin typeface="Arial" panose="020B0604020202020204" pitchFamily="34" charset="0"/>
                <a:ea typeface="Calibri" panose="020F0502020204030204" pitchFamily="34" charset="0"/>
                <a:cs typeface="Times New Roman" panose="02020603050405020304" pitchFamily="18" charset="0"/>
              </a:rPr>
              <a:t>	Við útreikning tímakaups skal jafnframt taka mið af persónuálagi viðkomandi starfsmanns, sbr. gr. 	1.1.1 og 10. kafla eftir því sem við á. </a:t>
            </a:r>
          </a:p>
          <a:p>
            <a:pPr marL="596900" indent="0" algn="just">
              <a:spcAft>
                <a:spcPts val="600"/>
              </a:spcAft>
              <a:buNone/>
            </a:pPr>
            <a:r>
              <a:rPr lang="is-IS" sz="1800" i="1">
                <a:solidFill>
                  <a:srgbClr val="000000"/>
                </a:solidFill>
                <a:effectLst/>
                <a:highlight>
                  <a:srgbClr val="DFDFDF"/>
                </a:highlight>
                <a:latin typeface="Arial" panose="020B0604020202020204" pitchFamily="34" charset="0"/>
                <a:ea typeface="Times New Roman" panose="02020603050405020304" pitchFamily="18" charset="0"/>
                <a:cs typeface="Times New Roman" panose="02020603050405020304" pitchFamily="18" charset="0"/>
              </a:rPr>
              <a:t>	Þegar unnið er í tímavinnu skal ekki greitt vaktaálag á þær stundir sem eru utan hefðbundins 	dagvinnutíma heldur greidd yfirvinna. Sjá nánar leiðbeiningar vegna ráðningarfyrirkomulagsins 	tímavinnu í fylgiskjali 3. </a:t>
            </a:r>
          </a:p>
          <a:p>
            <a:pPr marL="596900" indent="0" algn="just">
              <a:spcAft>
                <a:spcPts val="600"/>
              </a:spcAft>
              <a:buNone/>
            </a:pPr>
            <a:endParaRPr lang="is-IS" sz="1800">
              <a:effectLst/>
              <a:latin typeface="Arial" panose="020B0604020202020204" pitchFamily="34" charset="0"/>
              <a:ea typeface="Calibri" panose="020F0502020204030204" pitchFamily="34" charset="0"/>
              <a:cs typeface="Times New Roman" panose="02020603050405020304" pitchFamily="18" charset="0"/>
            </a:endParaRPr>
          </a:p>
          <a:p>
            <a:pPr marL="0" indent="0">
              <a:lnSpc>
                <a:spcPct val="100000"/>
              </a:lnSpc>
              <a:buNone/>
            </a:pPr>
            <a:r>
              <a:rPr lang="is-IS" sz="1800">
                <a:effectLst/>
                <a:latin typeface="Arial" panose="020B0604020202020204" pitchFamily="34" charset="0"/>
                <a:ea typeface="FiraGO Light"/>
                <a:cs typeface="Times New Roman" panose="02020603050405020304" pitchFamily="18" charset="0"/>
              </a:rPr>
              <a:t>2.1.1	Vinnuvika starfsmanna í fullu starfi er 36 virkar vinnustundir. Heimilt er að semja við starfsfólk um 	</a:t>
            </a:r>
            <a:r>
              <a:rPr lang="is-IS" sz="1800" err="1">
                <a:effectLst/>
                <a:latin typeface="Arial" panose="020B0604020202020204" pitchFamily="34" charset="0"/>
                <a:ea typeface="FiraGO Light"/>
                <a:cs typeface="Times New Roman" panose="02020603050405020304" pitchFamily="18" charset="0"/>
              </a:rPr>
              <a:t>tilflutning</a:t>
            </a:r>
            <a:r>
              <a:rPr lang="is-IS" sz="1800">
                <a:effectLst/>
                <a:latin typeface="Arial" panose="020B0604020202020204" pitchFamily="34" charset="0"/>
                <a:ea typeface="FiraGO Light"/>
                <a:cs typeface="Times New Roman" panose="02020603050405020304" pitchFamily="18" charset="0"/>
              </a:rPr>
              <a:t> vinnuskyldu milli vikna eða árstíða.</a:t>
            </a:r>
          </a:p>
          <a:p>
            <a:pPr marL="0" indent="0">
              <a:lnSpc>
                <a:spcPct val="100000"/>
              </a:lnSpc>
              <a:buNone/>
            </a:pPr>
            <a:endParaRPr lang="is-IS" sz="1800">
              <a:effectLst/>
              <a:latin typeface="Arial" panose="020B0604020202020204" pitchFamily="34" charset="0"/>
              <a:ea typeface="FiraGO Light"/>
              <a:cs typeface="Times New Roman" panose="02020603050405020304" pitchFamily="18" charset="0"/>
            </a:endParaRPr>
          </a:p>
        </p:txBody>
      </p:sp>
    </p:spTree>
    <p:extLst>
      <p:ext uri="{BB962C8B-B14F-4D97-AF65-F5344CB8AC3E}">
        <p14:creationId xmlns:p14="http://schemas.microsoft.com/office/powerpoint/2010/main" val="155667797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7B938EB-93A9-6400-297D-9EA5DCF1C140}"/>
            </a:ext>
          </a:extLst>
        </p:cNvPr>
        <p:cNvGrpSpPr/>
        <p:nvPr/>
      </p:nvGrpSpPr>
      <p:grpSpPr>
        <a:xfrm>
          <a:off x="0" y="0"/>
          <a:ext cx="0" cy="0"/>
          <a:chOff x="0" y="0"/>
          <a:chExt cx="0" cy="0"/>
        </a:xfrm>
      </p:grpSpPr>
      <p:sp>
        <p:nvSpPr>
          <p:cNvPr id="6" name="TextBox 5">
            <a:extLst>
              <a:ext uri="{FF2B5EF4-FFF2-40B4-BE49-F238E27FC236}">
                <a16:creationId xmlns:a16="http://schemas.microsoft.com/office/drawing/2014/main" id="{3D765B21-EAB1-0D1E-298A-96042244CF29}"/>
              </a:ext>
            </a:extLst>
          </p:cNvPr>
          <p:cNvSpPr txBox="1"/>
          <p:nvPr/>
        </p:nvSpPr>
        <p:spPr>
          <a:xfrm>
            <a:off x="490220" y="797510"/>
            <a:ext cx="11211560" cy="6647974"/>
          </a:xfrm>
          <a:prstGeom prst="rect">
            <a:avLst/>
          </a:prstGeom>
          <a:noFill/>
        </p:spPr>
        <p:txBody>
          <a:bodyPr wrap="square">
            <a:spAutoFit/>
          </a:bodyPr>
          <a:lstStyle/>
          <a:p>
            <a:pPr marL="285750" indent="-285750">
              <a:buFont typeface="Arial" panose="020B0604020202020204" pitchFamily="34" charset="0"/>
              <a:buChar char="•"/>
            </a:pPr>
            <a:endParaRPr lang="is-IS">
              <a:latin typeface="Arial" panose="020B0604020202020204" pitchFamily="34" charset="0"/>
            </a:endParaRPr>
          </a:p>
          <a:p>
            <a:pPr algn="just">
              <a:spcAft>
                <a:spcPts val="600"/>
              </a:spcAft>
            </a:pPr>
            <a:r>
              <a:rPr lang="is-IS" sz="1800" b="1">
                <a:effectLst/>
                <a:latin typeface="Arial" panose="020B0604020202020204" pitchFamily="34" charset="0"/>
                <a:ea typeface="Calibri" panose="020F0502020204030204" pitchFamily="34" charset="0"/>
                <a:cs typeface="Times New Roman" panose="02020603050405020304" pitchFamily="18" charset="0"/>
              </a:rPr>
              <a:t>Kafli 3 um matar- og kaffitíma gildir óbreyttur til 31. október 2024.</a:t>
            </a:r>
            <a:endParaRPr lang="is-IS" sz="1800">
              <a:effectLst/>
              <a:latin typeface="Arial" panose="020B0604020202020204" pitchFamily="34" charset="0"/>
              <a:ea typeface="Calibri" panose="020F0502020204030204" pitchFamily="34" charset="0"/>
              <a:cs typeface="Times New Roman" panose="02020603050405020304" pitchFamily="18" charset="0"/>
            </a:endParaRPr>
          </a:p>
          <a:p>
            <a:pPr algn="just">
              <a:spcAft>
                <a:spcPts val="600"/>
              </a:spcAft>
            </a:pPr>
            <a:r>
              <a:rPr lang="is-IS" sz="1800" b="1">
                <a:effectLst/>
                <a:latin typeface="Arial" panose="020B0604020202020204" pitchFamily="34" charset="0"/>
                <a:ea typeface="Calibri" panose="020F0502020204030204" pitchFamily="34" charset="0"/>
                <a:cs typeface="Times New Roman" panose="02020603050405020304" pitchFamily="18" charset="0"/>
              </a:rPr>
              <a:t>Kafli 3 um matar- og kaffitíma verður kafli 3 um hlé frá vinnu breytist í heild sinni og hljóði svo frá 1. nóvember 2024: </a:t>
            </a:r>
            <a:endParaRPr lang="is-IS" sz="1800">
              <a:effectLst/>
              <a:latin typeface="Arial" panose="020B0604020202020204" pitchFamily="34" charset="0"/>
              <a:ea typeface="Calibri" panose="020F0502020204030204" pitchFamily="34" charset="0"/>
              <a:cs typeface="Times New Roman" panose="02020603050405020304" pitchFamily="18" charset="0"/>
            </a:endParaRPr>
          </a:p>
          <a:p>
            <a:endParaRPr lang="is-IS" b="1">
              <a:latin typeface="+mn-lt"/>
            </a:endParaRPr>
          </a:p>
          <a:p>
            <a:pPr marL="285750" indent="-285750">
              <a:buFont typeface="Arial" panose="020B0604020202020204" pitchFamily="34" charset="0"/>
              <a:buChar char="•"/>
            </a:pPr>
            <a:r>
              <a:rPr lang="is-IS" b="1">
                <a:latin typeface="+mn-lt"/>
              </a:rPr>
              <a:t>3.1. Hlé frá vinnu</a:t>
            </a:r>
          </a:p>
          <a:p>
            <a:pPr marL="285750" indent="-285750">
              <a:buFont typeface="Arial" panose="020B0604020202020204" pitchFamily="34" charset="0"/>
              <a:buChar char="•"/>
            </a:pPr>
            <a:endParaRPr lang="is-IS">
              <a:latin typeface="+mn-lt"/>
            </a:endParaRPr>
          </a:p>
          <a:p>
            <a:pPr marL="285750" indent="-285750">
              <a:buFont typeface="Arial" panose="020B0604020202020204" pitchFamily="34" charset="0"/>
              <a:buChar char="•"/>
            </a:pPr>
            <a:r>
              <a:rPr lang="is-IS">
                <a:latin typeface="+mn-lt"/>
              </a:rPr>
              <a:t>3.1.1	Starfsmönnum er heimilt að neyta matar og drykkja við vinnu sína þegar því verður við komið starfsins vegna og slík hlé eru hluti af virkum vinnutíma.</a:t>
            </a:r>
          </a:p>
          <a:p>
            <a:endParaRPr lang="is-IS">
              <a:latin typeface="+mn-lt"/>
            </a:endParaRPr>
          </a:p>
          <a:p>
            <a:pPr marL="285750" indent="-285750">
              <a:buFont typeface="Arial" panose="020B0604020202020204" pitchFamily="34" charset="0"/>
              <a:buChar char="•"/>
            </a:pPr>
            <a:r>
              <a:rPr lang="is-IS">
                <a:latin typeface="+mn-lt"/>
              </a:rPr>
              <a:t>3.1.2	Heimilt er með samkomulagi stjórnenda stofnunar og einfalds meirihluta þeirra starfsmanna sem málið varðar að ákvarða dagleg hlé sem eru á forræði starfsmanna. Ákvörðuð lengd þeirra lengir daglega viðveru starfsmanna samsvarandi enda teljast slík hlé ekki til virks vinnutíma. </a:t>
            </a:r>
            <a:br>
              <a:rPr lang="is-IS">
                <a:latin typeface="+mn-lt"/>
              </a:rPr>
            </a:br>
            <a:br>
              <a:rPr lang="is-IS">
                <a:latin typeface="+mn-lt"/>
              </a:rPr>
            </a:br>
            <a:r>
              <a:rPr lang="is-IS">
                <a:latin typeface="+mn-lt"/>
              </a:rPr>
              <a:t>Á þeim stofnunum þar sem hlé eru ákvörðuð með slíku samkomulagi og unnið er í hléinu að beiðni yfirmanns er greitt fyrir það með yfirvinnukaupi.</a:t>
            </a:r>
            <a:br>
              <a:rPr lang="is-IS">
                <a:latin typeface="+mn-lt"/>
              </a:rPr>
            </a:br>
            <a:br>
              <a:rPr lang="is-IS">
                <a:latin typeface="+mn-lt"/>
              </a:rPr>
            </a:br>
            <a:r>
              <a:rPr lang="is-IS">
                <a:highlight>
                  <a:srgbClr val="C0C0C0"/>
                </a:highlight>
                <a:latin typeface="+mn-lt"/>
              </a:rPr>
              <a:t>Sjá nánar leiðbeiningar samningsaðila um hlé frá vinnu í fylgiskjali 4 </a:t>
            </a:r>
            <a:br>
              <a:rPr lang="is-IS">
                <a:highlight>
                  <a:srgbClr val="C0C0C0"/>
                </a:highlight>
                <a:latin typeface="+mn-lt"/>
              </a:rPr>
            </a:br>
            <a:r>
              <a:rPr lang="is-IS" sz="1800">
                <a:solidFill>
                  <a:srgbClr val="000000"/>
                </a:solidFill>
                <a:effectLst/>
                <a:highlight>
                  <a:srgbClr val="C0C0C0"/>
                </a:highlight>
                <a:latin typeface="Arial" panose="020B0604020202020204" pitchFamily="34" charset="0"/>
                <a:ea typeface="Times New Roman" panose="02020603050405020304" pitchFamily="18" charset="0"/>
                <a:cs typeface="Times New Roman" panose="02020603050405020304" pitchFamily="18" charset="0"/>
              </a:rPr>
              <a:t>Þeir einstaklingar og/eða starfahópar sem fyrir gildistöku þessa samnings fengu að jafnaði reglubundið greiðslur skv. gr. 3.2. í eldri samning, skulu halda sambærilegum greiðslum sbr. bókun 2. </a:t>
            </a:r>
          </a:p>
          <a:p>
            <a:pPr marL="285750" indent="-285750">
              <a:buFont typeface="Arial" panose="020B0604020202020204" pitchFamily="34" charset="0"/>
              <a:buChar char="•"/>
            </a:pPr>
            <a:endParaRPr lang="is-IS">
              <a:highlight>
                <a:srgbClr val="C0C0C0"/>
              </a:highlight>
              <a:latin typeface="+mn-lt"/>
            </a:endParaRPr>
          </a:p>
          <a:p>
            <a:pPr marL="285750" indent="-285750">
              <a:buFont typeface="Arial" panose="020B0604020202020204" pitchFamily="34" charset="0"/>
              <a:buChar char="•"/>
            </a:pPr>
            <a:endParaRPr lang="is-IS">
              <a:highlight>
                <a:srgbClr val="C0C0C0"/>
              </a:highlight>
              <a:latin typeface="+mn-lt"/>
            </a:endParaRPr>
          </a:p>
          <a:p>
            <a:pPr marL="285750" indent="-285750">
              <a:buFont typeface="Arial" panose="020B0604020202020204" pitchFamily="34" charset="0"/>
              <a:buChar char="•"/>
            </a:pPr>
            <a:endParaRPr lang="is-IS" sz="2000">
              <a:latin typeface="+mn-lt"/>
            </a:endParaRPr>
          </a:p>
        </p:txBody>
      </p:sp>
      <p:sp>
        <p:nvSpPr>
          <p:cNvPr id="9" name="Title 1">
            <a:extLst>
              <a:ext uri="{FF2B5EF4-FFF2-40B4-BE49-F238E27FC236}">
                <a16:creationId xmlns:a16="http://schemas.microsoft.com/office/drawing/2014/main" id="{04E3EDEE-8439-CB3B-1E07-5189D50B3DF7}"/>
              </a:ext>
            </a:extLst>
          </p:cNvPr>
          <p:cNvSpPr>
            <a:spLocks noGrp="1"/>
          </p:cNvSpPr>
          <p:nvPr>
            <p:ph type="ctrTitle"/>
          </p:nvPr>
        </p:nvSpPr>
        <p:spPr>
          <a:xfrm>
            <a:off x="533400" y="358534"/>
            <a:ext cx="10496631" cy="1195945"/>
          </a:xfrm>
        </p:spPr>
        <p:txBody>
          <a:bodyPr>
            <a:normAutofit/>
          </a:bodyPr>
          <a:lstStyle/>
          <a:p>
            <a:r>
              <a:rPr lang="en-US" sz="4000" b="1" err="1"/>
              <a:t>Betri</a:t>
            </a:r>
            <a:r>
              <a:rPr lang="en-US" sz="4000" b="1"/>
              <a:t> </a:t>
            </a:r>
            <a:r>
              <a:rPr lang="en-US" sz="4000" b="1" err="1"/>
              <a:t>vinnutími</a:t>
            </a:r>
            <a:br>
              <a:rPr lang="en-US" b="1"/>
            </a:br>
            <a:endParaRPr lang="is-IS" b="1"/>
          </a:p>
        </p:txBody>
      </p:sp>
    </p:spTree>
    <p:extLst>
      <p:ext uri="{BB962C8B-B14F-4D97-AF65-F5344CB8AC3E}">
        <p14:creationId xmlns:p14="http://schemas.microsoft.com/office/powerpoint/2010/main" val="29249739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7B938EB-93A9-6400-297D-9EA5DCF1C140}"/>
            </a:ext>
          </a:extLst>
        </p:cNvPr>
        <p:cNvGrpSpPr/>
        <p:nvPr/>
      </p:nvGrpSpPr>
      <p:grpSpPr>
        <a:xfrm>
          <a:off x="0" y="0"/>
          <a:ext cx="0" cy="0"/>
          <a:chOff x="0" y="0"/>
          <a:chExt cx="0" cy="0"/>
        </a:xfrm>
      </p:grpSpPr>
      <p:sp>
        <p:nvSpPr>
          <p:cNvPr id="6" name="TextBox 5">
            <a:extLst>
              <a:ext uri="{FF2B5EF4-FFF2-40B4-BE49-F238E27FC236}">
                <a16:creationId xmlns:a16="http://schemas.microsoft.com/office/drawing/2014/main" id="{3D765B21-EAB1-0D1E-298A-96042244CF29}"/>
              </a:ext>
            </a:extLst>
          </p:cNvPr>
          <p:cNvSpPr txBox="1"/>
          <p:nvPr/>
        </p:nvSpPr>
        <p:spPr>
          <a:xfrm>
            <a:off x="490220" y="797510"/>
            <a:ext cx="11211560" cy="5186035"/>
          </a:xfrm>
          <a:prstGeom prst="rect">
            <a:avLst/>
          </a:prstGeom>
          <a:noFill/>
        </p:spPr>
        <p:txBody>
          <a:bodyPr wrap="square">
            <a:spAutoFit/>
          </a:bodyPr>
          <a:lstStyle/>
          <a:p>
            <a:pPr marL="285750" indent="-285750">
              <a:buFont typeface="Arial" panose="020B0604020202020204" pitchFamily="34" charset="0"/>
              <a:buChar char="•"/>
            </a:pPr>
            <a:endParaRPr lang="is-IS">
              <a:latin typeface="Arial" panose="020B0604020202020204" pitchFamily="34" charset="0"/>
            </a:endParaRPr>
          </a:p>
          <a:p>
            <a:pPr algn="just">
              <a:spcAft>
                <a:spcPts val="600"/>
              </a:spcAft>
            </a:pPr>
            <a:r>
              <a:rPr lang="is-IS" sz="1800" b="1">
                <a:effectLst/>
                <a:latin typeface="Arial" panose="020B0604020202020204" pitchFamily="34" charset="0"/>
                <a:ea typeface="Calibri" panose="020F0502020204030204" pitchFamily="34" charset="0"/>
                <a:cs typeface="Times New Roman" panose="02020603050405020304" pitchFamily="18" charset="0"/>
              </a:rPr>
              <a:t>Kafli 3 um hlé frá vinnu frh. </a:t>
            </a:r>
            <a:endParaRPr lang="is-IS" sz="1800">
              <a:effectLst/>
              <a:latin typeface="Arial" panose="020B0604020202020204" pitchFamily="34" charset="0"/>
              <a:ea typeface="Calibri" panose="020F0502020204030204" pitchFamily="34" charset="0"/>
              <a:cs typeface="Times New Roman" panose="02020603050405020304" pitchFamily="18" charset="0"/>
            </a:endParaRPr>
          </a:p>
          <a:p>
            <a:endParaRPr lang="is-IS">
              <a:latin typeface="+mn-lt"/>
            </a:endParaRPr>
          </a:p>
          <a:p>
            <a:r>
              <a:rPr lang="is-IS" b="1">
                <a:latin typeface="+mn-lt"/>
              </a:rPr>
              <a:t>3.2  Fæði og matstofa</a:t>
            </a:r>
          </a:p>
          <a:p>
            <a:endParaRPr lang="is-IS">
              <a:latin typeface="+mn-lt"/>
            </a:endParaRPr>
          </a:p>
          <a:p>
            <a:pPr marL="285750" indent="-285750">
              <a:buFont typeface="Arial" panose="020B0604020202020204" pitchFamily="34" charset="0"/>
              <a:buChar char="•"/>
            </a:pPr>
            <a:r>
              <a:rPr lang="is-IS">
                <a:latin typeface="+mn-lt"/>
              </a:rPr>
              <a:t>3.2.1	Starfsfólk sem er við störf á föstum vinnustað skulu hafa aðgang að matstofu eftir því sem við verður komið. Matstofa telst sá staður í þessu tilviki, þar sem borinn er fram heitur og/eða kaldur matur, aðfluttur eða eldaður á staðnum. Húsakynni og aðstaða skulu vera í samræmi við kröfur viðkomandi heilbrigðisyfirvalda. Starfsmenn greiði efnisverð matarins, en annar rekstrarkostnaður greiðist af viðkomandi stofnun.</a:t>
            </a:r>
          </a:p>
          <a:p>
            <a:pPr marL="285750" indent="-285750">
              <a:buFont typeface="Arial" panose="020B0604020202020204" pitchFamily="34" charset="0"/>
              <a:buChar char="•"/>
            </a:pPr>
            <a:r>
              <a:rPr lang="is-IS">
                <a:latin typeface="+mn-lt"/>
              </a:rPr>
              <a:t>3.2.2	Á þeim vinnustöðum, þar sem ekki eru aðgangur að matstofu, sbr. grein 3.2.1, skal reynt að tryggja starfsmönnum aðgang að nærliggjandi mötuneyti á vegum vinnuveitanda.</a:t>
            </a:r>
          </a:p>
          <a:p>
            <a:pPr marL="285750" indent="-285750">
              <a:buFont typeface="Arial" panose="020B0604020202020204" pitchFamily="34" charset="0"/>
              <a:buChar char="•"/>
            </a:pPr>
            <a:r>
              <a:rPr lang="is-IS">
                <a:latin typeface="+mn-lt"/>
              </a:rPr>
              <a:t>3.2.3	Ef keyptur er matur hjá öðrum aðila en greint er í gr. 3.2.2 skulu starfsmenn greiða kr. 862  fyrir hverja máltíð frá og með 1. janúar ár hvert….</a:t>
            </a:r>
          </a:p>
          <a:p>
            <a:pPr marL="285750" indent="-285750">
              <a:buFont typeface="Arial" panose="020B0604020202020204" pitchFamily="34" charset="0"/>
              <a:buChar char="•"/>
            </a:pPr>
            <a:r>
              <a:rPr lang="is-IS">
                <a:latin typeface="+mn-lt"/>
              </a:rPr>
              <a:t>3.2.4	Starfsmenn sem ekki njóta mataraðstöðu samkvæmt greinum 3.2.1 - 3.2.3. skulu fá það bætt með fæðispeningum, sem nema kr. 862 fyrir hvern vinnuskyldudag enda sé dagleg vinnuskylda starfsmanns 6 klukkustundir eða lengri…</a:t>
            </a:r>
          </a:p>
          <a:p>
            <a:pPr marL="285750" indent="-285750">
              <a:buFont typeface="Arial" panose="020B0604020202020204" pitchFamily="34" charset="0"/>
              <a:buChar char="•"/>
            </a:pPr>
            <a:endParaRPr lang="is-IS" sz="2000">
              <a:latin typeface="+mn-lt"/>
            </a:endParaRPr>
          </a:p>
        </p:txBody>
      </p:sp>
      <p:sp>
        <p:nvSpPr>
          <p:cNvPr id="9" name="Title 1">
            <a:extLst>
              <a:ext uri="{FF2B5EF4-FFF2-40B4-BE49-F238E27FC236}">
                <a16:creationId xmlns:a16="http://schemas.microsoft.com/office/drawing/2014/main" id="{04E3EDEE-8439-CB3B-1E07-5189D50B3DF7}"/>
              </a:ext>
            </a:extLst>
          </p:cNvPr>
          <p:cNvSpPr>
            <a:spLocks noGrp="1"/>
          </p:cNvSpPr>
          <p:nvPr>
            <p:ph type="ctrTitle"/>
          </p:nvPr>
        </p:nvSpPr>
        <p:spPr>
          <a:xfrm>
            <a:off x="533400" y="358534"/>
            <a:ext cx="10496631" cy="1195945"/>
          </a:xfrm>
        </p:spPr>
        <p:txBody>
          <a:bodyPr>
            <a:normAutofit/>
          </a:bodyPr>
          <a:lstStyle/>
          <a:p>
            <a:r>
              <a:rPr lang="en-US" sz="4000" b="1" err="1"/>
              <a:t>Betri</a:t>
            </a:r>
            <a:r>
              <a:rPr lang="en-US" sz="4000" b="1"/>
              <a:t> </a:t>
            </a:r>
            <a:r>
              <a:rPr lang="en-US" sz="4000" b="1" err="1"/>
              <a:t>vinnutími</a:t>
            </a:r>
            <a:br>
              <a:rPr lang="en-US" b="1"/>
            </a:br>
            <a:endParaRPr lang="is-IS" b="1"/>
          </a:p>
        </p:txBody>
      </p:sp>
    </p:spTree>
    <p:extLst>
      <p:ext uri="{BB962C8B-B14F-4D97-AF65-F5344CB8AC3E}">
        <p14:creationId xmlns:p14="http://schemas.microsoft.com/office/powerpoint/2010/main" val="4834141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B1C5223-7723-363F-B892-E91193C19922}"/>
            </a:ext>
          </a:extLst>
        </p:cNvPr>
        <p:cNvGrpSpPr/>
        <p:nvPr/>
      </p:nvGrpSpPr>
      <p:grpSpPr>
        <a:xfrm>
          <a:off x="0" y="0"/>
          <a:ext cx="0" cy="0"/>
          <a:chOff x="0" y="0"/>
          <a:chExt cx="0" cy="0"/>
        </a:xfrm>
      </p:grpSpPr>
      <p:sp>
        <p:nvSpPr>
          <p:cNvPr id="6" name="TextBox 5">
            <a:extLst>
              <a:ext uri="{FF2B5EF4-FFF2-40B4-BE49-F238E27FC236}">
                <a16:creationId xmlns:a16="http://schemas.microsoft.com/office/drawing/2014/main" id="{C510EEC3-0EDF-DAF1-C867-9CC45D7D0B9B}"/>
              </a:ext>
            </a:extLst>
          </p:cNvPr>
          <p:cNvSpPr txBox="1"/>
          <p:nvPr/>
        </p:nvSpPr>
        <p:spPr>
          <a:xfrm>
            <a:off x="533400" y="2331934"/>
            <a:ext cx="11105606" cy="3539430"/>
          </a:xfrm>
          <a:prstGeom prst="rect">
            <a:avLst/>
          </a:prstGeom>
          <a:noFill/>
        </p:spPr>
        <p:txBody>
          <a:bodyPr wrap="square">
            <a:spAutoFit/>
          </a:bodyPr>
          <a:lstStyle/>
          <a:p>
            <a:pPr marL="285750" indent="-285750">
              <a:buFont typeface="Arial" panose="020B0604020202020204" pitchFamily="34" charset="0"/>
              <a:buChar char="•"/>
            </a:pPr>
            <a:r>
              <a:rPr lang="is-IS" sz="2800">
                <a:latin typeface="+mn-lt"/>
              </a:rPr>
              <a:t>Langtímasamningur til fjögurra ára sem gildir frá 1. apríl 2024 til 31. mars 2028.</a:t>
            </a:r>
          </a:p>
          <a:p>
            <a:pPr marL="285750" indent="-285750">
              <a:buFont typeface="Arial" panose="020B0604020202020204" pitchFamily="34" charset="0"/>
              <a:buChar char="•"/>
            </a:pPr>
            <a:endParaRPr lang="is-IS" sz="2800">
              <a:latin typeface="+mn-lt"/>
            </a:endParaRPr>
          </a:p>
          <a:p>
            <a:pPr marL="285750" indent="-285750">
              <a:buFont typeface="Arial" panose="020B0604020202020204" pitchFamily="34" charset="0"/>
              <a:buChar char="•"/>
            </a:pPr>
            <a:r>
              <a:rPr lang="is-IS" sz="2800">
                <a:latin typeface="+mn-lt"/>
              </a:rPr>
              <a:t>Launahækkanir koma til áhrifa á fjórum dagsetningum með árs millibili á samningstíma.</a:t>
            </a:r>
          </a:p>
          <a:p>
            <a:pPr marL="285750" indent="-285750">
              <a:buFont typeface="Arial" panose="020B0604020202020204" pitchFamily="34" charset="0"/>
              <a:buChar char="•"/>
            </a:pPr>
            <a:endParaRPr lang="is-IS" sz="2800">
              <a:latin typeface="+mn-lt"/>
            </a:endParaRPr>
          </a:p>
          <a:p>
            <a:pPr marL="285750" indent="-285750">
              <a:buFont typeface="Arial" panose="020B0604020202020204" pitchFamily="34" charset="0"/>
              <a:buChar char="•"/>
            </a:pPr>
            <a:endParaRPr lang="is-IS" sz="2800">
              <a:latin typeface="+mn-lt"/>
            </a:endParaRPr>
          </a:p>
          <a:p>
            <a:pPr marL="285750" indent="-285750">
              <a:buFont typeface="Arial" panose="020B0604020202020204" pitchFamily="34" charset="0"/>
              <a:buChar char="•"/>
            </a:pPr>
            <a:endParaRPr lang="is-IS" sz="2800">
              <a:latin typeface="+mn-lt"/>
            </a:endParaRPr>
          </a:p>
        </p:txBody>
      </p:sp>
      <p:sp>
        <p:nvSpPr>
          <p:cNvPr id="9" name="Title 1">
            <a:extLst>
              <a:ext uri="{FF2B5EF4-FFF2-40B4-BE49-F238E27FC236}">
                <a16:creationId xmlns:a16="http://schemas.microsoft.com/office/drawing/2014/main" id="{F1952E71-F98D-1318-6CB2-86332AAEB0DC}"/>
              </a:ext>
            </a:extLst>
          </p:cNvPr>
          <p:cNvSpPr>
            <a:spLocks noGrp="1"/>
          </p:cNvSpPr>
          <p:nvPr>
            <p:ph type="ctrTitle"/>
          </p:nvPr>
        </p:nvSpPr>
        <p:spPr>
          <a:xfrm>
            <a:off x="533400" y="358535"/>
            <a:ext cx="10496631" cy="715522"/>
          </a:xfrm>
        </p:spPr>
        <p:txBody>
          <a:bodyPr>
            <a:normAutofit/>
          </a:bodyPr>
          <a:lstStyle/>
          <a:p>
            <a:r>
              <a:rPr lang="en-US" sz="4000" b="1" err="1"/>
              <a:t>Gildistími</a:t>
            </a:r>
            <a:r>
              <a:rPr lang="en-US" sz="4000" b="1"/>
              <a:t> </a:t>
            </a:r>
            <a:r>
              <a:rPr lang="en-US" sz="4000" b="1" err="1"/>
              <a:t>samnings</a:t>
            </a:r>
            <a:endParaRPr lang="is-IS" sz="4000" b="1"/>
          </a:p>
        </p:txBody>
      </p:sp>
    </p:spTree>
    <p:extLst>
      <p:ext uri="{BB962C8B-B14F-4D97-AF65-F5344CB8AC3E}">
        <p14:creationId xmlns:p14="http://schemas.microsoft.com/office/powerpoint/2010/main" val="129282318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7B938EB-93A9-6400-297D-9EA5DCF1C140}"/>
            </a:ext>
          </a:extLst>
        </p:cNvPr>
        <p:cNvGrpSpPr/>
        <p:nvPr/>
      </p:nvGrpSpPr>
      <p:grpSpPr>
        <a:xfrm>
          <a:off x="0" y="0"/>
          <a:ext cx="0" cy="0"/>
          <a:chOff x="0" y="0"/>
          <a:chExt cx="0" cy="0"/>
        </a:xfrm>
      </p:grpSpPr>
      <p:sp>
        <p:nvSpPr>
          <p:cNvPr id="6" name="TextBox 5">
            <a:extLst>
              <a:ext uri="{FF2B5EF4-FFF2-40B4-BE49-F238E27FC236}">
                <a16:creationId xmlns:a16="http://schemas.microsoft.com/office/drawing/2014/main" id="{3D765B21-EAB1-0D1E-298A-96042244CF29}"/>
              </a:ext>
            </a:extLst>
          </p:cNvPr>
          <p:cNvSpPr txBox="1"/>
          <p:nvPr/>
        </p:nvSpPr>
        <p:spPr>
          <a:xfrm>
            <a:off x="490220" y="797510"/>
            <a:ext cx="11211560" cy="2970044"/>
          </a:xfrm>
          <a:prstGeom prst="rect">
            <a:avLst/>
          </a:prstGeom>
          <a:noFill/>
        </p:spPr>
        <p:txBody>
          <a:bodyPr wrap="square">
            <a:spAutoFit/>
          </a:bodyPr>
          <a:lstStyle/>
          <a:p>
            <a:pPr marL="285750" indent="-285750">
              <a:buFont typeface="Arial" panose="020B0604020202020204" pitchFamily="34" charset="0"/>
              <a:buChar char="•"/>
            </a:pPr>
            <a:endParaRPr lang="is-IS">
              <a:latin typeface="Arial" panose="020B0604020202020204" pitchFamily="34" charset="0"/>
            </a:endParaRPr>
          </a:p>
          <a:p>
            <a:pPr algn="just">
              <a:spcAft>
                <a:spcPts val="600"/>
              </a:spcAft>
            </a:pPr>
            <a:r>
              <a:rPr lang="is-IS" sz="1800" b="1">
                <a:effectLst/>
                <a:latin typeface="Arial" panose="020B0604020202020204" pitchFamily="34" charset="0"/>
                <a:ea typeface="Calibri" panose="020F0502020204030204" pitchFamily="34" charset="0"/>
                <a:cs typeface="Times New Roman" panose="02020603050405020304" pitchFamily="18" charset="0"/>
              </a:rPr>
              <a:t>Kafli 3 um hlé frá vinnu frh. </a:t>
            </a:r>
            <a:endParaRPr lang="is-IS" sz="1800">
              <a:effectLst/>
              <a:latin typeface="Arial" panose="020B0604020202020204" pitchFamily="34" charset="0"/>
              <a:ea typeface="Calibri" panose="020F0502020204030204" pitchFamily="34" charset="0"/>
              <a:cs typeface="Times New Roman" panose="02020603050405020304" pitchFamily="18" charset="0"/>
            </a:endParaRPr>
          </a:p>
          <a:p>
            <a:endParaRPr lang="is-IS">
              <a:latin typeface="+mn-lt"/>
            </a:endParaRPr>
          </a:p>
          <a:p>
            <a:r>
              <a:rPr lang="is-IS" b="1">
                <a:latin typeface="+mn-lt"/>
              </a:rPr>
              <a:t>3.3   Frítt fæði</a:t>
            </a:r>
          </a:p>
          <a:p>
            <a:endParaRPr lang="is-IS">
              <a:latin typeface="+mn-lt"/>
            </a:endParaRPr>
          </a:p>
          <a:p>
            <a:r>
              <a:rPr lang="is-IS">
                <a:latin typeface="+mn-lt"/>
              </a:rPr>
              <a:t>3.3.1	Starfsfólk í eldhúsum skal hafa frítt fæði.</a:t>
            </a:r>
          </a:p>
          <a:p>
            <a:endParaRPr lang="is-IS">
              <a:latin typeface="+mn-lt"/>
            </a:endParaRPr>
          </a:p>
          <a:p>
            <a:r>
              <a:rPr lang="is-IS">
                <a:latin typeface="+mn-lt"/>
              </a:rPr>
              <a:t>3.3.2	Starfsfólki sem gert er skylt, starfs síns vegna, að matast með heimilismönnum/börnum, skulu hafa 	frítt fæði.</a:t>
            </a:r>
          </a:p>
          <a:p>
            <a:pPr marL="285750" indent="-285750">
              <a:buFont typeface="Arial" panose="020B0604020202020204" pitchFamily="34" charset="0"/>
              <a:buChar char="•"/>
            </a:pPr>
            <a:endParaRPr lang="is-IS" sz="2000">
              <a:latin typeface="+mn-lt"/>
            </a:endParaRPr>
          </a:p>
        </p:txBody>
      </p:sp>
      <p:sp>
        <p:nvSpPr>
          <p:cNvPr id="9" name="Title 1">
            <a:extLst>
              <a:ext uri="{FF2B5EF4-FFF2-40B4-BE49-F238E27FC236}">
                <a16:creationId xmlns:a16="http://schemas.microsoft.com/office/drawing/2014/main" id="{04E3EDEE-8439-CB3B-1E07-5189D50B3DF7}"/>
              </a:ext>
            </a:extLst>
          </p:cNvPr>
          <p:cNvSpPr>
            <a:spLocks noGrp="1"/>
          </p:cNvSpPr>
          <p:nvPr>
            <p:ph type="ctrTitle"/>
          </p:nvPr>
        </p:nvSpPr>
        <p:spPr>
          <a:xfrm>
            <a:off x="533400" y="358534"/>
            <a:ext cx="10496631" cy="1195945"/>
          </a:xfrm>
        </p:spPr>
        <p:txBody>
          <a:bodyPr>
            <a:normAutofit/>
          </a:bodyPr>
          <a:lstStyle/>
          <a:p>
            <a:r>
              <a:rPr lang="en-US" sz="4000" b="1" err="1"/>
              <a:t>Betri</a:t>
            </a:r>
            <a:r>
              <a:rPr lang="en-US" sz="4000" b="1"/>
              <a:t> </a:t>
            </a:r>
            <a:r>
              <a:rPr lang="en-US" sz="4000" b="1" err="1"/>
              <a:t>vinnutími</a:t>
            </a:r>
            <a:br>
              <a:rPr lang="en-US" b="1"/>
            </a:br>
            <a:endParaRPr lang="is-IS" b="1"/>
          </a:p>
        </p:txBody>
      </p:sp>
    </p:spTree>
    <p:extLst>
      <p:ext uri="{BB962C8B-B14F-4D97-AF65-F5344CB8AC3E}">
        <p14:creationId xmlns:p14="http://schemas.microsoft.com/office/powerpoint/2010/main" val="134775742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7B938EB-93A9-6400-297D-9EA5DCF1C140}"/>
            </a:ext>
          </a:extLst>
        </p:cNvPr>
        <p:cNvGrpSpPr/>
        <p:nvPr/>
      </p:nvGrpSpPr>
      <p:grpSpPr>
        <a:xfrm>
          <a:off x="0" y="0"/>
          <a:ext cx="0" cy="0"/>
          <a:chOff x="0" y="0"/>
          <a:chExt cx="0" cy="0"/>
        </a:xfrm>
      </p:grpSpPr>
      <p:sp>
        <p:nvSpPr>
          <p:cNvPr id="6" name="TextBox 5">
            <a:extLst>
              <a:ext uri="{FF2B5EF4-FFF2-40B4-BE49-F238E27FC236}">
                <a16:creationId xmlns:a16="http://schemas.microsoft.com/office/drawing/2014/main" id="{3D765B21-EAB1-0D1E-298A-96042244CF29}"/>
              </a:ext>
            </a:extLst>
          </p:cNvPr>
          <p:cNvSpPr txBox="1"/>
          <p:nvPr/>
        </p:nvSpPr>
        <p:spPr>
          <a:xfrm>
            <a:off x="533400" y="1791607"/>
            <a:ext cx="11211560" cy="4128759"/>
          </a:xfrm>
          <a:prstGeom prst="rect">
            <a:avLst/>
          </a:prstGeom>
          <a:noFill/>
        </p:spPr>
        <p:txBody>
          <a:bodyPr wrap="square">
            <a:spAutoFit/>
          </a:bodyPr>
          <a:lstStyle/>
          <a:p>
            <a:pPr marL="285750" indent="-285750">
              <a:lnSpc>
                <a:spcPct val="107000"/>
              </a:lnSpc>
              <a:spcAft>
                <a:spcPts val="800"/>
              </a:spcAft>
              <a:buFont typeface="Arial" panose="020B0604020202020204" pitchFamily="34" charset="0"/>
              <a:buChar char="•"/>
            </a:pPr>
            <a:r>
              <a:rPr lang="is-IS">
                <a:effectLst/>
                <a:latin typeface="+mn-lt"/>
                <a:ea typeface="FiraGO Light"/>
                <a:cs typeface="FiraGO Light"/>
              </a:rPr>
              <a:t>Með nýlegum breytingum á kjarasamningum varðandi vinnutíma í dagvinnu er vinnuvika í fullu starfi nú 36 virkar vinnustundir samkvæmt gr. 2.1.1. Starfsfólki í dagvinnu og vaktavinnu er heimilt að neyta matar og drykkja við vinnu sína þegar því verður viðkomið starfsins vegna en hefur ekki forræði yfir þeim hléum nema um annað sé samið sbr. gr. 3.1.2. </a:t>
            </a:r>
          </a:p>
          <a:p>
            <a:pPr marL="285750" indent="-285750">
              <a:lnSpc>
                <a:spcPct val="107000"/>
              </a:lnSpc>
              <a:spcAft>
                <a:spcPts val="800"/>
              </a:spcAft>
              <a:buFont typeface="Arial" panose="020B0604020202020204" pitchFamily="34" charset="0"/>
              <a:buChar char="•"/>
            </a:pPr>
            <a:r>
              <a:rPr lang="is-IS">
                <a:effectLst/>
                <a:latin typeface="+mn-lt"/>
                <a:ea typeface="FiraGO Light"/>
                <a:cs typeface="FiraGO Light"/>
              </a:rPr>
              <a:t>Þetta fyrirkomulag hefur verið í gildi hjá vaktavinnufólki um árabil. Með nýlegum breytingum á vinnutíma á hið sama við um dagvinnufólk. Þá verða ekki breytingar t.d. á ákvæðum kjarasamninga um aðgengi starfsfólks að mötuneytum. Störf hjá ríki og sveitarfélögum eru afar fjölbreytt og þess vegna geta hléin einnig verið mismunandi og skulu útfærð á hverjum vinnustað fyrir sig að teknu tilliti til þarfa starfseminnar og starfsfólks.</a:t>
            </a:r>
          </a:p>
          <a:p>
            <a:pPr marL="285750" indent="-285750">
              <a:lnSpc>
                <a:spcPct val="107000"/>
              </a:lnSpc>
              <a:spcAft>
                <a:spcPts val="800"/>
              </a:spcAft>
              <a:buFont typeface="Arial" panose="020B0604020202020204" pitchFamily="34" charset="0"/>
              <a:buChar char="•"/>
            </a:pPr>
            <a:r>
              <a:rPr lang="is-IS">
                <a:effectLst/>
                <a:latin typeface="+mn-lt"/>
                <a:ea typeface="FiraGO Light"/>
                <a:cs typeface="FiraGO Light"/>
              </a:rPr>
              <a:t>Á þeim vinnustöðum þar sem starfsfólk getur brugðið sér frá störfum til að nærast eða hvílast eru hlé ekki sérstaklega tímasett. Í öðrum störfum þar sem slíkt er erfiðara svo sem vegna þess að starfsfólk þarf að leysa hvert annað af til að taka hlé frá störfum þarf að gera ráð fyrir því sérstaklega við skipulag vinnudagsins.</a:t>
            </a:r>
          </a:p>
        </p:txBody>
      </p:sp>
      <p:sp>
        <p:nvSpPr>
          <p:cNvPr id="9" name="Title 1">
            <a:extLst>
              <a:ext uri="{FF2B5EF4-FFF2-40B4-BE49-F238E27FC236}">
                <a16:creationId xmlns:a16="http://schemas.microsoft.com/office/drawing/2014/main" id="{04E3EDEE-8439-CB3B-1E07-5189D50B3DF7}"/>
              </a:ext>
            </a:extLst>
          </p:cNvPr>
          <p:cNvSpPr>
            <a:spLocks noGrp="1"/>
          </p:cNvSpPr>
          <p:nvPr>
            <p:ph type="ctrTitle"/>
          </p:nvPr>
        </p:nvSpPr>
        <p:spPr>
          <a:xfrm>
            <a:off x="533400" y="358534"/>
            <a:ext cx="10496631" cy="1195945"/>
          </a:xfrm>
        </p:spPr>
        <p:txBody>
          <a:bodyPr>
            <a:normAutofit/>
          </a:bodyPr>
          <a:lstStyle/>
          <a:p>
            <a:r>
              <a:rPr lang="en-US" sz="4000" b="1" err="1"/>
              <a:t>Betri</a:t>
            </a:r>
            <a:r>
              <a:rPr lang="en-US" sz="4000" b="1"/>
              <a:t> </a:t>
            </a:r>
            <a:r>
              <a:rPr lang="en-US" sz="4000" b="1" err="1"/>
              <a:t>vinnutími</a:t>
            </a:r>
            <a:br>
              <a:rPr lang="en-US" b="1"/>
            </a:br>
            <a:r>
              <a:rPr lang="en-US" sz="2400" b="1" err="1"/>
              <a:t>Leiðbeiningar</a:t>
            </a:r>
            <a:r>
              <a:rPr lang="en-US" sz="2400" b="1"/>
              <a:t> um </a:t>
            </a:r>
            <a:r>
              <a:rPr lang="en-US" sz="2400" b="1" err="1"/>
              <a:t>hlé</a:t>
            </a:r>
            <a:r>
              <a:rPr lang="en-US" sz="2400" b="1"/>
              <a:t> </a:t>
            </a:r>
            <a:r>
              <a:rPr lang="en-US" sz="2400" b="1" err="1"/>
              <a:t>frá</a:t>
            </a:r>
            <a:r>
              <a:rPr lang="en-US" sz="2400" b="1"/>
              <a:t> </a:t>
            </a:r>
            <a:r>
              <a:rPr lang="en-US" sz="2400" b="1" err="1"/>
              <a:t>vinnu</a:t>
            </a:r>
            <a:r>
              <a:rPr lang="en-US" sz="2400" b="1"/>
              <a:t> – </a:t>
            </a:r>
            <a:r>
              <a:rPr lang="en-US" sz="2400" b="1" err="1"/>
              <a:t>fylgiskjal</a:t>
            </a:r>
            <a:r>
              <a:rPr lang="en-US" sz="2400" b="1"/>
              <a:t> 4 </a:t>
            </a:r>
            <a:endParaRPr lang="is-IS" b="1"/>
          </a:p>
        </p:txBody>
      </p:sp>
    </p:spTree>
    <p:extLst>
      <p:ext uri="{BB962C8B-B14F-4D97-AF65-F5344CB8AC3E}">
        <p14:creationId xmlns:p14="http://schemas.microsoft.com/office/powerpoint/2010/main" val="312459578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7B938EB-93A9-6400-297D-9EA5DCF1C140}"/>
            </a:ext>
          </a:extLst>
        </p:cNvPr>
        <p:cNvGrpSpPr/>
        <p:nvPr/>
      </p:nvGrpSpPr>
      <p:grpSpPr>
        <a:xfrm>
          <a:off x="0" y="0"/>
          <a:ext cx="0" cy="0"/>
          <a:chOff x="0" y="0"/>
          <a:chExt cx="0" cy="0"/>
        </a:xfrm>
      </p:grpSpPr>
      <p:sp>
        <p:nvSpPr>
          <p:cNvPr id="6" name="TextBox 5">
            <a:extLst>
              <a:ext uri="{FF2B5EF4-FFF2-40B4-BE49-F238E27FC236}">
                <a16:creationId xmlns:a16="http://schemas.microsoft.com/office/drawing/2014/main" id="{3D765B21-EAB1-0D1E-298A-96042244CF29}"/>
              </a:ext>
            </a:extLst>
          </p:cNvPr>
          <p:cNvSpPr txBox="1"/>
          <p:nvPr/>
        </p:nvSpPr>
        <p:spPr>
          <a:xfrm>
            <a:off x="533400" y="1791607"/>
            <a:ext cx="11211560" cy="3826689"/>
          </a:xfrm>
          <a:prstGeom prst="rect">
            <a:avLst/>
          </a:prstGeom>
          <a:noFill/>
        </p:spPr>
        <p:txBody>
          <a:bodyPr wrap="square">
            <a:spAutoFit/>
          </a:bodyPr>
          <a:lstStyle/>
          <a:p>
            <a:pPr>
              <a:lnSpc>
                <a:spcPct val="100000"/>
              </a:lnSpc>
              <a:spcAft>
                <a:spcPts val="800"/>
              </a:spcAft>
            </a:pPr>
            <a:r>
              <a:rPr lang="is-IS" b="1">
                <a:effectLst/>
                <a:latin typeface="+mn-lt"/>
                <a:ea typeface="FiraGO Light"/>
                <a:cs typeface="FiraGO Light"/>
              </a:rPr>
              <a:t>Skipulögð hlé á forræði starfsfólks</a:t>
            </a:r>
            <a:endParaRPr lang="is-IS" b="1">
              <a:latin typeface="+mn-lt"/>
              <a:ea typeface="FiraGO Light"/>
              <a:cs typeface="Times New Roman" panose="02020603050405020304" pitchFamily="18" charset="0"/>
            </a:endParaRPr>
          </a:p>
          <a:p>
            <a:pPr>
              <a:lnSpc>
                <a:spcPct val="100000"/>
              </a:lnSpc>
              <a:spcAft>
                <a:spcPts val="800"/>
              </a:spcAft>
            </a:pPr>
            <a:r>
              <a:rPr lang="is-IS">
                <a:effectLst/>
                <a:latin typeface="+mn-lt"/>
                <a:ea typeface="FiraGO Light"/>
                <a:cs typeface="FiraGO Light"/>
              </a:rPr>
              <a:t>Heimilt er með samkomulagi stjórnenda stofnunar og einfalds meirihluta þeirra starfsmanna sem málið varðar að ákvarða dagleg hlé sem eru á forræði starfsmanna. Ákvörðuð lengd þeirra lengir daglega viðveru starfsmanna samsvarandi enda eru slík hlé ekki hluti virks vinnutíma. Dæmi eru um starfsfólk kjósi að fara heim í hádegishléinu eða hafa tiltekna lengd á hléi fyrir og/eða eftir hádegi. Það verður áfram heimilt en þá er það ákvörðun vinnustaðarins, þ.e. stjórnenda stofnunar og einfalds meirihluta starfsfólks, hvert fyrirkomulag slíkra hléa verður. </a:t>
            </a:r>
          </a:p>
          <a:p>
            <a:pPr>
              <a:lnSpc>
                <a:spcPct val="100000"/>
              </a:lnSpc>
              <a:spcAft>
                <a:spcPts val="800"/>
              </a:spcAft>
            </a:pPr>
            <a:endParaRPr lang="is-IS">
              <a:effectLst/>
              <a:latin typeface="+mn-lt"/>
              <a:ea typeface="FiraGO Light"/>
              <a:cs typeface="FiraGO Light"/>
            </a:endParaRPr>
          </a:p>
          <a:p>
            <a:pPr>
              <a:lnSpc>
                <a:spcPct val="100000"/>
              </a:lnSpc>
              <a:spcAft>
                <a:spcPts val="800"/>
              </a:spcAft>
            </a:pPr>
            <a:r>
              <a:rPr lang="is-IS" b="1">
                <a:effectLst/>
                <a:latin typeface="+mn-lt"/>
                <a:ea typeface="FiraGO Light"/>
                <a:cs typeface="FiraGO Light"/>
              </a:rPr>
              <a:t>Heilsa og öryggi starfsfólks</a:t>
            </a:r>
          </a:p>
          <a:p>
            <a:pPr>
              <a:lnSpc>
                <a:spcPct val="100000"/>
              </a:lnSpc>
              <a:spcAft>
                <a:spcPts val="800"/>
              </a:spcAft>
            </a:pPr>
            <a:r>
              <a:rPr lang="is-IS">
                <a:effectLst/>
                <a:latin typeface="+mn-lt"/>
                <a:ea typeface="FiraGO Light"/>
                <a:cs typeface="FiraGO Light"/>
              </a:rPr>
              <a:t>Markmið nýlegra vinnutímabreytinga snúa m.a. að heilsu og öryggi starfsfólks. Regluleg hlé frá störfum hafa bein áhrif á andlega og líkamlega líðan starfsfólks og þess vegna er t.a.m. sérstaklega fjallað um þau í tengslum við hvíld frá störfum í lögum nr. 46/1980, um aðbúnað, hollustuhætti og öryggi á vinnustöðum. </a:t>
            </a:r>
            <a:endParaRPr lang="is-IS">
              <a:effectLst/>
              <a:latin typeface="+mn-lt"/>
              <a:ea typeface="FiraGO Light"/>
              <a:cs typeface="Times New Roman" panose="02020603050405020304" pitchFamily="18" charset="0"/>
            </a:endParaRPr>
          </a:p>
        </p:txBody>
      </p:sp>
      <p:sp>
        <p:nvSpPr>
          <p:cNvPr id="9" name="Title 1">
            <a:extLst>
              <a:ext uri="{FF2B5EF4-FFF2-40B4-BE49-F238E27FC236}">
                <a16:creationId xmlns:a16="http://schemas.microsoft.com/office/drawing/2014/main" id="{04E3EDEE-8439-CB3B-1E07-5189D50B3DF7}"/>
              </a:ext>
            </a:extLst>
          </p:cNvPr>
          <p:cNvSpPr>
            <a:spLocks noGrp="1"/>
          </p:cNvSpPr>
          <p:nvPr>
            <p:ph type="ctrTitle"/>
          </p:nvPr>
        </p:nvSpPr>
        <p:spPr>
          <a:xfrm>
            <a:off x="533400" y="358534"/>
            <a:ext cx="10496631" cy="1195945"/>
          </a:xfrm>
        </p:spPr>
        <p:txBody>
          <a:bodyPr>
            <a:normAutofit/>
          </a:bodyPr>
          <a:lstStyle/>
          <a:p>
            <a:r>
              <a:rPr lang="en-US" sz="4000" b="1" err="1"/>
              <a:t>Betri</a:t>
            </a:r>
            <a:r>
              <a:rPr lang="en-US" sz="4000" b="1"/>
              <a:t> </a:t>
            </a:r>
            <a:r>
              <a:rPr lang="en-US" sz="4000" b="1" err="1"/>
              <a:t>vinnutími</a:t>
            </a:r>
            <a:br>
              <a:rPr lang="en-US" b="1"/>
            </a:br>
            <a:r>
              <a:rPr lang="en-US" sz="2400" b="1" err="1"/>
              <a:t>Leiðbeiningar</a:t>
            </a:r>
            <a:r>
              <a:rPr lang="en-US" sz="2400" b="1"/>
              <a:t> um </a:t>
            </a:r>
            <a:r>
              <a:rPr lang="en-US" sz="2400" b="1" err="1"/>
              <a:t>hlé</a:t>
            </a:r>
            <a:r>
              <a:rPr lang="en-US" sz="2400" b="1"/>
              <a:t> </a:t>
            </a:r>
            <a:r>
              <a:rPr lang="en-US" sz="2400" b="1" err="1"/>
              <a:t>frá</a:t>
            </a:r>
            <a:r>
              <a:rPr lang="en-US" sz="2400" b="1"/>
              <a:t> </a:t>
            </a:r>
            <a:r>
              <a:rPr lang="en-US" sz="2400" b="1" err="1"/>
              <a:t>vinnu</a:t>
            </a:r>
            <a:r>
              <a:rPr lang="en-US" sz="2400" b="1"/>
              <a:t> </a:t>
            </a:r>
            <a:r>
              <a:rPr lang="en-US" sz="2400" b="1" err="1"/>
              <a:t>frh</a:t>
            </a:r>
            <a:r>
              <a:rPr lang="en-US" sz="2400" b="1"/>
              <a:t>.</a:t>
            </a:r>
            <a:endParaRPr lang="is-IS" b="1"/>
          </a:p>
        </p:txBody>
      </p:sp>
    </p:spTree>
    <p:extLst>
      <p:ext uri="{BB962C8B-B14F-4D97-AF65-F5344CB8AC3E}">
        <p14:creationId xmlns:p14="http://schemas.microsoft.com/office/powerpoint/2010/main" val="138857876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7B938EB-93A9-6400-297D-9EA5DCF1C140}"/>
            </a:ext>
          </a:extLst>
        </p:cNvPr>
        <p:cNvGrpSpPr/>
        <p:nvPr/>
      </p:nvGrpSpPr>
      <p:grpSpPr>
        <a:xfrm>
          <a:off x="0" y="0"/>
          <a:ext cx="0" cy="0"/>
          <a:chOff x="0" y="0"/>
          <a:chExt cx="0" cy="0"/>
        </a:xfrm>
      </p:grpSpPr>
      <p:sp>
        <p:nvSpPr>
          <p:cNvPr id="6" name="TextBox 5">
            <a:extLst>
              <a:ext uri="{FF2B5EF4-FFF2-40B4-BE49-F238E27FC236}">
                <a16:creationId xmlns:a16="http://schemas.microsoft.com/office/drawing/2014/main" id="{3D765B21-EAB1-0D1E-298A-96042244CF29}"/>
              </a:ext>
            </a:extLst>
          </p:cNvPr>
          <p:cNvSpPr txBox="1"/>
          <p:nvPr/>
        </p:nvSpPr>
        <p:spPr>
          <a:xfrm>
            <a:off x="533400" y="1791607"/>
            <a:ext cx="11211560" cy="3911648"/>
          </a:xfrm>
          <a:prstGeom prst="rect">
            <a:avLst/>
          </a:prstGeom>
          <a:noFill/>
        </p:spPr>
        <p:txBody>
          <a:bodyPr wrap="square">
            <a:spAutoFit/>
          </a:bodyPr>
          <a:lstStyle/>
          <a:p>
            <a:pPr>
              <a:lnSpc>
                <a:spcPct val="150000"/>
              </a:lnSpc>
            </a:pPr>
            <a:r>
              <a:rPr lang="is-IS" sz="1800" b="1">
                <a:effectLst/>
                <a:latin typeface="Arial" panose="020B0604020202020204" pitchFamily="34" charset="0"/>
                <a:ea typeface="Calibri" panose="020F0502020204030204" pitchFamily="34" charset="0"/>
                <a:cs typeface="FiraGO Light"/>
              </a:rPr>
              <a:t>Bókun 2 - Vegna niðurfellingar á gr. 3.2 (Matar- og kaffitímar í yfirvinnu)</a:t>
            </a:r>
          </a:p>
          <a:p>
            <a:pPr algn="just">
              <a:lnSpc>
                <a:spcPct val="107000"/>
              </a:lnSpc>
              <a:spcAft>
                <a:spcPts val="1800"/>
              </a:spcAft>
            </a:pPr>
            <a:r>
              <a:rPr lang="is-IS" sz="1800">
                <a:effectLst/>
                <a:latin typeface="Arial" panose="020B0604020202020204" pitchFamily="34" charset="0"/>
                <a:ea typeface="FiraGO Light"/>
                <a:cs typeface="Times New Roman" panose="02020603050405020304" pitchFamily="18" charset="0"/>
              </a:rPr>
              <a:t>Þrátt fyrir niðurfellingu á gr. 3.2 eru samningsaðilar sammála um að þeir einstaklingar og/eða starfahópar sem voru með matar- og kaffitíma í yfirvinnu sem hluta af vinnuskipulagi fyrir gildistöku kjarasamnings sem undirritaður var árið 2024 og hafa að jafnaði fengið reglubundið slíkar greiðslur skulu halda sambærilegum greiðslum sbr. eftirfarandi. Breytingar skulu ekki leiða til launalækkunar og gæta skal jafnræðis innan starfahópa.</a:t>
            </a:r>
          </a:p>
          <a:p>
            <a:pPr indent="-447675">
              <a:lnSpc>
                <a:spcPct val="107000"/>
              </a:lnSpc>
              <a:spcAft>
                <a:spcPts val="1800"/>
              </a:spcAft>
            </a:pPr>
            <a:r>
              <a:rPr lang="is-IS" sz="1800">
                <a:effectLst/>
                <a:latin typeface="Arial" panose="020B0604020202020204" pitchFamily="34" charset="0"/>
                <a:ea typeface="FiraGO Light"/>
                <a:cs typeface="Times New Roman" panose="02020603050405020304" pitchFamily="18" charset="0"/>
              </a:rPr>
              <a:t>3.2.1 Sé unnin yfirvinna, skulu vera matartímar 1 klst. kl. 19:00 - 20:00 að kvöldi, kl. 03:00 - 04:00 að nóttu og á tímabilinu 11:30 - 13:30 á frídögum skv. gr.2.1.4. Matartímar þessir á yfirvinnutímabili teljast til vinnutímans.</a:t>
            </a:r>
          </a:p>
          <a:p>
            <a:pPr indent="-447675">
              <a:lnSpc>
                <a:spcPct val="107000"/>
              </a:lnSpc>
              <a:spcAft>
                <a:spcPts val="1800"/>
              </a:spcAft>
            </a:pPr>
            <a:r>
              <a:rPr lang="is-IS" sz="1800">
                <a:effectLst/>
                <a:latin typeface="Arial" panose="020B0604020202020204" pitchFamily="34" charset="0"/>
                <a:ea typeface="FiraGO Light"/>
                <a:cs typeface="Times New Roman" panose="02020603050405020304" pitchFamily="18" charset="0"/>
              </a:rPr>
              <a:t>3.2.2 Sé unnin yfirvinna eða aukavakt, skulu kaffitímar vera kl. 21:00-21:20, 24:00-00:20, 05:40-06:00 og síðustu 15 mín. fyrir dagvinnumörk. Kaffi og matartímar í yfirvinnu á tímabilinu 08:00-17:00 skulu vera þeir sömu og í dagvinnu.</a:t>
            </a:r>
          </a:p>
        </p:txBody>
      </p:sp>
      <p:sp>
        <p:nvSpPr>
          <p:cNvPr id="9" name="Title 1">
            <a:extLst>
              <a:ext uri="{FF2B5EF4-FFF2-40B4-BE49-F238E27FC236}">
                <a16:creationId xmlns:a16="http://schemas.microsoft.com/office/drawing/2014/main" id="{04E3EDEE-8439-CB3B-1E07-5189D50B3DF7}"/>
              </a:ext>
            </a:extLst>
          </p:cNvPr>
          <p:cNvSpPr>
            <a:spLocks noGrp="1"/>
          </p:cNvSpPr>
          <p:nvPr>
            <p:ph type="ctrTitle"/>
          </p:nvPr>
        </p:nvSpPr>
        <p:spPr>
          <a:xfrm>
            <a:off x="533400" y="358534"/>
            <a:ext cx="10496631" cy="1195945"/>
          </a:xfrm>
        </p:spPr>
        <p:txBody>
          <a:bodyPr>
            <a:normAutofit/>
          </a:bodyPr>
          <a:lstStyle/>
          <a:p>
            <a:r>
              <a:rPr lang="en-US" sz="4000" b="1" err="1"/>
              <a:t>Betri</a:t>
            </a:r>
            <a:r>
              <a:rPr lang="en-US" sz="4000" b="1"/>
              <a:t> </a:t>
            </a:r>
            <a:r>
              <a:rPr lang="en-US" sz="4000" b="1" err="1"/>
              <a:t>vinnutími</a:t>
            </a:r>
            <a:br>
              <a:rPr lang="en-US" b="1"/>
            </a:br>
            <a:r>
              <a:rPr lang="en-US" sz="2400" b="1" err="1"/>
              <a:t>Bókun</a:t>
            </a:r>
            <a:r>
              <a:rPr lang="en-US" sz="2400" b="1"/>
              <a:t> </a:t>
            </a:r>
            <a:r>
              <a:rPr lang="en-US" sz="2400" b="1" err="1"/>
              <a:t>vegna</a:t>
            </a:r>
            <a:r>
              <a:rPr lang="en-US" sz="2400" b="1"/>
              <a:t> </a:t>
            </a:r>
            <a:r>
              <a:rPr lang="en-US" sz="2400" b="1" err="1"/>
              <a:t>niðurfellingar</a:t>
            </a:r>
            <a:r>
              <a:rPr lang="en-US" sz="2400" b="1"/>
              <a:t> á gr. 3.2</a:t>
            </a:r>
            <a:endParaRPr lang="is-IS" b="1"/>
          </a:p>
        </p:txBody>
      </p:sp>
    </p:spTree>
    <p:extLst>
      <p:ext uri="{BB962C8B-B14F-4D97-AF65-F5344CB8AC3E}">
        <p14:creationId xmlns:p14="http://schemas.microsoft.com/office/powerpoint/2010/main" val="90299521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7B938EB-93A9-6400-297D-9EA5DCF1C140}"/>
            </a:ext>
          </a:extLst>
        </p:cNvPr>
        <p:cNvGrpSpPr/>
        <p:nvPr/>
      </p:nvGrpSpPr>
      <p:grpSpPr>
        <a:xfrm>
          <a:off x="0" y="0"/>
          <a:ext cx="0" cy="0"/>
          <a:chOff x="0" y="0"/>
          <a:chExt cx="0" cy="0"/>
        </a:xfrm>
      </p:grpSpPr>
      <p:sp>
        <p:nvSpPr>
          <p:cNvPr id="9" name="Title 1">
            <a:extLst>
              <a:ext uri="{FF2B5EF4-FFF2-40B4-BE49-F238E27FC236}">
                <a16:creationId xmlns:a16="http://schemas.microsoft.com/office/drawing/2014/main" id="{04E3EDEE-8439-CB3B-1E07-5189D50B3DF7}"/>
              </a:ext>
            </a:extLst>
          </p:cNvPr>
          <p:cNvSpPr>
            <a:spLocks noGrp="1"/>
          </p:cNvSpPr>
          <p:nvPr>
            <p:ph type="ctrTitle"/>
          </p:nvPr>
        </p:nvSpPr>
        <p:spPr>
          <a:xfrm>
            <a:off x="533400" y="358534"/>
            <a:ext cx="10496631" cy="1195945"/>
          </a:xfrm>
        </p:spPr>
        <p:txBody>
          <a:bodyPr>
            <a:normAutofit/>
          </a:bodyPr>
          <a:lstStyle/>
          <a:p>
            <a:r>
              <a:rPr lang="en-US" sz="4000" b="1" err="1"/>
              <a:t>Betri</a:t>
            </a:r>
            <a:r>
              <a:rPr lang="en-US" sz="4000" b="1"/>
              <a:t> </a:t>
            </a:r>
            <a:r>
              <a:rPr lang="en-US" sz="4000" b="1" err="1"/>
              <a:t>vinnutími</a:t>
            </a:r>
            <a:r>
              <a:rPr lang="en-US" sz="4000" b="1"/>
              <a:t> - </a:t>
            </a:r>
            <a:r>
              <a:rPr lang="en-US" sz="4000" b="1" err="1"/>
              <a:t>bakvaktir</a:t>
            </a:r>
            <a:br>
              <a:rPr lang="en-US" b="1"/>
            </a:br>
            <a:r>
              <a:rPr lang="en-US" sz="2400" b="1" err="1"/>
              <a:t>Bakvaktarálag</a:t>
            </a:r>
            <a:endParaRPr lang="is-IS" b="1"/>
          </a:p>
        </p:txBody>
      </p:sp>
      <p:sp>
        <p:nvSpPr>
          <p:cNvPr id="3" name="TextBox 2">
            <a:extLst>
              <a:ext uri="{FF2B5EF4-FFF2-40B4-BE49-F238E27FC236}">
                <a16:creationId xmlns:a16="http://schemas.microsoft.com/office/drawing/2014/main" id="{D2590645-E39E-A49E-720B-09D664F121FB}"/>
              </a:ext>
            </a:extLst>
          </p:cNvPr>
          <p:cNvSpPr txBox="1"/>
          <p:nvPr/>
        </p:nvSpPr>
        <p:spPr>
          <a:xfrm>
            <a:off x="3846136" y="1391919"/>
            <a:ext cx="8163612" cy="447359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447675" indent="-447675" algn="just">
              <a:lnSpc>
                <a:spcPct val="107000"/>
              </a:lnSpc>
              <a:spcAft>
                <a:spcPts val="1800"/>
              </a:spcAft>
            </a:pPr>
            <a:r>
              <a:rPr lang="is-IS" sz="1800">
                <a:effectLst/>
                <a:latin typeface="Arial" panose="020B0604020202020204" pitchFamily="34" charset="0"/>
                <a:ea typeface="FiraGO Light"/>
                <a:cs typeface="Times New Roman" panose="02020603050405020304" pitchFamily="18" charset="0"/>
              </a:rPr>
              <a:t>1.</a:t>
            </a:r>
            <a:r>
              <a:rPr lang="is-IS">
                <a:latin typeface="Arial" panose="020B0604020202020204" pitchFamily="34" charset="0"/>
                <a:ea typeface="FiraGO Light"/>
                <a:cs typeface="Times New Roman" panose="02020603050405020304" pitchFamily="18" charset="0"/>
              </a:rPr>
              <a:t>6</a:t>
            </a:r>
            <a:r>
              <a:rPr lang="is-IS" sz="1800">
                <a:effectLst/>
                <a:latin typeface="Arial" panose="020B0604020202020204" pitchFamily="34" charset="0"/>
                <a:ea typeface="FiraGO Light"/>
                <a:cs typeface="Times New Roman" panose="02020603050405020304" pitchFamily="18" charset="0"/>
              </a:rPr>
              <a:t>.2	Greiðsla fyrir bakvaktir skal reiknast af dagvinnukaupi sbr. gr. 1.4.1 með eftirtöldum hætti:</a:t>
            </a:r>
          </a:p>
          <a:p>
            <a:pPr indent="447675" algn="just">
              <a:lnSpc>
                <a:spcPct val="107000"/>
              </a:lnSpc>
              <a:spcAft>
                <a:spcPts val="600"/>
              </a:spcAft>
            </a:pPr>
            <a:r>
              <a:rPr lang="is-IS" sz="1800">
                <a:effectLst/>
                <a:latin typeface="Arial" panose="020B0604020202020204" pitchFamily="34" charset="0"/>
                <a:ea typeface="FiraGO Light"/>
                <a:cs typeface="FiraGO Light"/>
              </a:rPr>
              <a:t>33,33%	kl. 17:00 - 24:00 mánudaga - fimmtudaga </a:t>
            </a:r>
          </a:p>
          <a:p>
            <a:pPr indent="447675" algn="just">
              <a:lnSpc>
                <a:spcPct val="107000"/>
              </a:lnSpc>
              <a:spcAft>
                <a:spcPts val="600"/>
              </a:spcAft>
            </a:pPr>
            <a:r>
              <a:rPr lang="is-IS" sz="1800">
                <a:effectLst/>
                <a:latin typeface="Arial" panose="020B0604020202020204" pitchFamily="34" charset="0"/>
                <a:ea typeface="FiraGO Light"/>
                <a:cs typeface="FiraGO Light"/>
              </a:rPr>
              <a:t>45,00%	kl. 17:00 - 24:00 föstudaga </a:t>
            </a:r>
          </a:p>
          <a:p>
            <a:pPr indent="447675" algn="just">
              <a:lnSpc>
                <a:spcPct val="107000"/>
              </a:lnSpc>
              <a:spcAft>
                <a:spcPts val="600"/>
              </a:spcAft>
            </a:pPr>
            <a:r>
              <a:rPr lang="is-IS" sz="1800">
                <a:effectLst/>
                <a:latin typeface="Arial" panose="020B0604020202020204" pitchFamily="34" charset="0"/>
                <a:ea typeface="FiraGO Light"/>
                <a:cs typeface="FiraGO Light"/>
              </a:rPr>
              <a:t>45,00%	kl. 00:00 - 08:00 mánudaga </a:t>
            </a:r>
          </a:p>
          <a:p>
            <a:pPr indent="447675" algn="just">
              <a:lnSpc>
                <a:spcPct val="107000"/>
              </a:lnSpc>
              <a:spcAft>
                <a:spcPts val="600"/>
              </a:spcAft>
            </a:pPr>
            <a:r>
              <a:rPr lang="is-IS" sz="1800">
                <a:effectLst/>
                <a:latin typeface="Arial" panose="020B0604020202020204" pitchFamily="34" charset="0"/>
                <a:ea typeface="FiraGO Light"/>
                <a:cs typeface="FiraGO Light"/>
              </a:rPr>
              <a:t>33,33%	kl. 00:00 - 08:00 þriðjudaga - föstudaga </a:t>
            </a:r>
          </a:p>
          <a:p>
            <a:pPr indent="447675" algn="just">
              <a:lnSpc>
                <a:spcPct val="107000"/>
              </a:lnSpc>
              <a:spcAft>
                <a:spcPts val="600"/>
              </a:spcAft>
            </a:pPr>
            <a:r>
              <a:rPr lang="is-IS" sz="1800">
                <a:effectLst/>
                <a:latin typeface="Arial" panose="020B0604020202020204" pitchFamily="34" charset="0"/>
                <a:ea typeface="FiraGO Light"/>
                <a:cs typeface="FiraGO Light"/>
              </a:rPr>
              <a:t>45,00%	kl. 00:00 - 24:00 laugard., sunnud. og sérstaka frídaga </a:t>
            </a:r>
          </a:p>
          <a:p>
            <a:pPr marL="1348740" indent="-901065" algn="just">
              <a:lnSpc>
                <a:spcPct val="107000"/>
              </a:lnSpc>
              <a:spcAft>
                <a:spcPts val="600"/>
              </a:spcAft>
            </a:pPr>
            <a:r>
              <a:rPr lang="is-IS" sz="1800">
                <a:effectLst/>
                <a:latin typeface="Arial" panose="020B0604020202020204" pitchFamily="34" charset="0"/>
                <a:ea typeface="FiraGO Light"/>
                <a:cs typeface="FiraGO Light"/>
              </a:rPr>
              <a:t>120,00%	kl. 00:00 - 24:00 stórhátíðardaga sbr. gr. 2.1.4.3, </a:t>
            </a:r>
          </a:p>
          <a:p>
            <a:pPr marL="1348740" indent="-901065" algn="just">
              <a:lnSpc>
                <a:spcPct val="107000"/>
              </a:lnSpc>
              <a:spcAft>
                <a:spcPts val="600"/>
              </a:spcAft>
            </a:pPr>
            <a:r>
              <a:rPr lang="is-IS">
                <a:latin typeface="Arial" panose="020B0604020202020204" pitchFamily="34" charset="0"/>
                <a:ea typeface="FiraGO Light"/>
                <a:cs typeface="FiraGO Light"/>
              </a:rPr>
              <a:t>165%		</a:t>
            </a:r>
            <a:r>
              <a:rPr lang="is-IS" sz="1800">
                <a:effectLst/>
                <a:latin typeface="Arial" panose="020B0604020202020204" pitchFamily="34" charset="0"/>
                <a:ea typeface="FiraGO Light"/>
                <a:cs typeface="FiraGO Light"/>
              </a:rPr>
              <a:t>kl. 16:00 - 24:00 </a:t>
            </a:r>
            <a:r>
              <a:rPr lang="is-IS">
                <a:latin typeface="Arial" panose="020B0604020202020204" pitchFamily="34" charset="0"/>
                <a:ea typeface="FiraGO Light"/>
                <a:cs typeface="FiraGO Light"/>
              </a:rPr>
              <a:t>á </a:t>
            </a:r>
            <a:r>
              <a:rPr lang="is-IS" sz="1800">
                <a:effectLst/>
                <a:latin typeface="Arial" panose="020B0604020202020204" pitchFamily="34" charset="0"/>
                <a:ea typeface="FiraGO Light"/>
                <a:cs typeface="FiraGO Light"/>
              </a:rPr>
              <a:t>aðfangadag og gamlársdag sbr.gr. 2.1.4.3</a:t>
            </a:r>
          </a:p>
          <a:p>
            <a:pPr marL="1348740" indent="-901065" algn="just">
              <a:lnSpc>
                <a:spcPct val="107000"/>
              </a:lnSpc>
              <a:spcAft>
                <a:spcPts val="600"/>
              </a:spcAft>
            </a:pPr>
            <a:r>
              <a:rPr lang="is-IS">
                <a:latin typeface="Arial" panose="020B0604020202020204" pitchFamily="34" charset="0"/>
                <a:ea typeface="FiraGO Light"/>
                <a:cs typeface="FiraGO Light"/>
              </a:rPr>
              <a:t>165%		</a:t>
            </a:r>
            <a:r>
              <a:rPr lang="is-IS" sz="1800">
                <a:effectLst/>
                <a:latin typeface="Arial" panose="020B0604020202020204" pitchFamily="34" charset="0"/>
                <a:ea typeface="FiraGO Light"/>
                <a:cs typeface="FiraGO Light"/>
              </a:rPr>
              <a:t>kl. 00:00 – 08:00 á jóladag og nýársdag sbr. gr. 2.1.4.3</a:t>
            </a:r>
          </a:p>
          <a:p>
            <a:pPr marL="447675" algn="just">
              <a:lnSpc>
                <a:spcPct val="107000"/>
              </a:lnSpc>
              <a:spcAft>
                <a:spcPts val="600"/>
              </a:spcAft>
            </a:pPr>
            <a:r>
              <a:rPr lang="is-IS" sz="1800">
                <a:effectLst/>
                <a:latin typeface="Arial" panose="020B0604020202020204" pitchFamily="34" charset="0"/>
                <a:ea typeface="FiraGO Light"/>
                <a:cs typeface="FiraGO Light"/>
              </a:rPr>
              <a:t>Brot úr klst. greiðist hlutfallslega. Um greiðslur fyrir útköll á bakvakt gildir gr. 2.3.3</a:t>
            </a:r>
          </a:p>
        </p:txBody>
      </p:sp>
      <p:sp>
        <p:nvSpPr>
          <p:cNvPr id="4" name="Text Placeholder 4">
            <a:extLst>
              <a:ext uri="{FF2B5EF4-FFF2-40B4-BE49-F238E27FC236}">
                <a16:creationId xmlns:a16="http://schemas.microsoft.com/office/drawing/2014/main" id="{D5CB48F8-C98F-E30E-31A6-7E69A5999974}"/>
              </a:ext>
            </a:extLst>
          </p:cNvPr>
          <p:cNvSpPr txBox="1">
            <a:spLocks/>
          </p:cNvSpPr>
          <p:nvPr/>
        </p:nvSpPr>
        <p:spPr>
          <a:xfrm>
            <a:off x="346382" y="2010838"/>
            <a:ext cx="3404985" cy="3235036"/>
          </a:xfrm>
          <a:prstGeom prst="ellipse">
            <a:avLst/>
          </a:prstGeom>
          <a:solidFill>
            <a:srgbClr val="E8CBCC"/>
          </a:solidFill>
          <a:ln>
            <a:solidFill>
              <a:srgbClr val="09501E"/>
            </a:solidFill>
          </a:ln>
        </p:spPr>
        <p:txBody>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ＭＳ Ｐゴシック" charset="0"/>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ＭＳ Ｐゴシック" charset="0"/>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ＭＳ Ｐゴシック" charset="0"/>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ＭＳ Ｐゴシック" charset="0"/>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ＭＳ Ｐゴシック" charset="0"/>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is-IS" sz="1800"/>
              <a:t>Álagi á stórhátíðum breytt til samræmis við álag hjá vaktavinnufólki</a:t>
            </a:r>
          </a:p>
          <a:p>
            <a:r>
              <a:rPr lang="is-IS" sz="1800" i="1"/>
              <a:t>90% álag verður 120% álag</a:t>
            </a:r>
          </a:p>
          <a:p>
            <a:r>
              <a:rPr lang="is-IS" sz="1800" i="1"/>
              <a:t>165% álag er nýtt</a:t>
            </a:r>
          </a:p>
        </p:txBody>
      </p:sp>
    </p:spTree>
    <p:extLst>
      <p:ext uri="{BB962C8B-B14F-4D97-AF65-F5344CB8AC3E}">
        <p14:creationId xmlns:p14="http://schemas.microsoft.com/office/powerpoint/2010/main" val="409618514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7B938EB-93A9-6400-297D-9EA5DCF1C140}"/>
            </a:ext>
          </a:extLst>
        </p:cNvPr>
        <p:cNvGrpSpPr/>
        <p:nvPr/>
      </p:nvGrpSpPr>
      <p:grpSpPr>
        <a:xfrm>
          <a:off x="0" y="0"/>
          <a:ext cx="0" cy="0"/>
          <a:chOff x="0" y="0"/>
          <a:chExt cx="0" cy="0"/>
        </a:xfrm>
      </p:grpSpPr>
      <p:sp>
        <p:nvSpPr>
          <p:cNvPr id="9" name="Title 1">
            <a:extLst>
              <a:ext uri="{FF2B5EF4-FFF2-40B4-BE49-F238E27FC236}">
                <a16:creationId xmlns:a16="http://schemas.microsoft.com/office/drawing/2014/main" id="{04E3EDEE-8439-CB3B-1E07-5189D50B3DF7}"/>
              </a:ext>
            </a:extLst>
          </p:cNvPr>
          <p:cNvSpPr>
            <a:spLocks noGrp="1"/>
          </p:cNvSpPr>
          <p:nvPr>
            <p:ph type="ctrTitle"/>
          </p:nvPr>
        </p:nvSpPr>
        <p:spPr>
          <a:xfrm>
            <a:off x="533400" y="358534"/>
            <a:ext cx="10496631" cy="1195945"/>
          </a:xfrm>
        </p:spPr>
        <p:txBody>
          <a:bodyPr>
            <a:normAutofit/>
          </a:bodyPr>
          <a:lstStyle/>
          <a:p>
            <a:r>
              <a:rPr lang="en-US" sz="4000" b="1" err="1"/>
              <a:t>Betri</a:t>
            </a:r>
            <a:r>
              <a:rPr lang="en-US" sz="4000" b="1"/>
              <a:t> </a:t>
            </a:r>
            <a:r>
              <a:rPr lang="en-US" sz="4000" b="1" err="1"/>
              <a:t>vinnutími</a:t>
            </a:r>
            <a:r>
              <a:rPr lang="en-US" sz="4000" b="1"/>
              <a:t> - </a:t>
            </a:r>
            <a:r>
              <a:rPr lang="en-US" sz="4000" b="1" err="1"/>
              <a:t>bakvaktir</a:t>
            </a:r>
            <a:br>
              <a:rPr lang="en-US" b="1"/>
            </a:br>
            <a:r>
              <a:rPr lang="en-US" sz="2400" b="1" err="1"/>
              <a:t>Breyting</a:t>
            </a:r>
            <a:r>
              <a:rPr lang="en-US" sz="2400" b="1"/>
              <a:t> á </a:t>
            </a:r>
            <a:r>
              <a:rPr lang="en-US" sz="2400" b="1" err="1"/>
              <a:t>grein</a:t>
            </a:r>
            <a:r>
              <a:rPr lang="en-US" sz="2400" b="1"/>
              <a:t> 2.5.2 – </a:t>
            </a:r>
            <a:r>
              <a:rPr lang="en-US" sz="2400" b="1" err="1"/>
              <a:t>Inntak</a:t>
            </a:r>
            <a:r>
              <a:rPr lang="en-US" sz="2400" b="1"/>
              <a:t> </a:t>
            </a:r>
            <a:r>
              <a:rPr lang="en-US" sz="2400" b="1" err="1"/>
              <a:t>óbreytt</a:t>
            </a:r>
            <a:endParaRPr lang="is-IS" b="1"/>
          </a:p>
        </p:txBody>
      </p:sp>
      <p:sp>
        <p:nvSpPr>
          <p:cNvPr id="2" name="Text Placeholder 2">
            <a:extLst>
              <a:ext uri="{FF2B5EF4-FFF2-40B4-BE49-F238E27FC236}">
                <a16:creationId xmlns:a16="http://schemas.microsoft.com/office/drawing/2014/main" id="{33BE1C93-464D-4136-F38E-F5E707D732EE}"/>
              </a:ext>
            </a:extLst>
          </p:cNvPr>
          <p:cNvSpPr txBox="1">
            <a:spLocks/>
          </p:cNvSpPr>
          <p:nvPr/>
        </p:nvSpPr>
        <p:spPr>
          <a:xfrm>
            <a:off x="533400" y="2092325"/>
            <a:ext cx="11231880" cy="4137714"/>
          </a:xfrm>
          <a:prstGeom prst="rect">
            <a:avLst/>
          </a:prstGeom>
        </p:spPr>
        <p:txBody>
          <a:bodyPr lIns="91440" tIns="45720" rIns="91440" bIns="45720" anchor="t"/>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ＭＳ Ｐゴシック" charset="0"/>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ＭＳ Ｐゴシック" charset="0"/>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ＭＳ Ｐゴシック" charset="0"/>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ＭＳ Ｐゴシック" charset="0"/>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ＭＳ Ｐゴシック" charset="0"/>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buNone/>
            </a:pPr>
            <a:r>
              <a:rPr lang="is-IS" sz="1800">
                <a:effectLst/>
                <a:latin typeface="Arial" panose="020B0604020202020204" pitchFamily="34" charset="0"/>
                <a:ea typeface="FiraGO Light"/>
                <a:cs typeface="Times New Roman" panose="02020603050405020304" pitchFamily="18" charset="0"/>
              </a:rPr>
              <a:t>2.5.2	Starfsmaður á rétt á fríi í stað greiðslu álags fyrir bakvakt. 20 mínútna frí jafngildir 33,33% 	vaktaálagi, 27 mínútna frí jafngildir 45% vaktaálagi, 54 mínútna frí jafngildir 90% vaktaálagi og 72 	mínútna frí jafngildir 120% vaktaálagi.</a:t>
            </a:r>
          </a:p>
          <a:p>
            <a:pPr marL="0" indent="0">
              <a:lnSpc>
                <a:spcPct val="100000"/>
              </a:lnSpc>
              <a:buNone/>
            </a:pPr>
            <a:endParaRPr lang="is-IS" sz="1800">
              <a:latin typeface="Arial" panose="020B0604020202020204" pitchFamily="34" charset="0"/>
              <a:ea typeface="FiraGO Light"/>
              <a:cs typeface="Times New Roman" panose="02020603050405020304" pitchFamily="18" charset="0"/>
            </a:endParaRPr>
          </a:p>
          <a:p>
            <a:pPr marL="0" indent="0">
              <a:lnSpc>
                <a:spcPct val="100000"/>
              </a:lnSpc>
              <a:buNone/>
            </a:pPr>
            <a:r>
              <a:rPr lang="en-US" sz="2000" b="1" err="1">
                <a:latin typeface="Arial" panose="020B0604020202020204" pitchFamily="34" charset="0"/>
                <a:cs typeface="Times New Roman" panose="02020603050405020304" pitchFamily="18" charset="0"/>
              </a:rPr>
              <a:t>Verður</a:t>
            </a:r>
            <a:endParaRPr lang="is-IS" sz="1800" b="1">
              <a:latin typeface="Arial" panose="020B0604020202020204" pitchFamily="34" charset="0"/>
              <a:cs typeface="Times New Roman" panose="02020603050405020304" pitchFamily="18" charset="0"/>
            </a:endParaRPr>
          </a:p>
          <a:p>
            <a:pPr marL="0" indent="0">
              <a:lnSpc>
                <a:spcPct val="100000"/>
              </a:lnSpc>
              <a:buNone/>
            </a:pPr>
            <a:r>
              <a:rPr lang="is-IS" sz="1800">
                <a:effectLst/>
                <a:latin typeface="Arial" panose="020B0604020202020204" pitchFamily="34" charset="0"/>
                <a:ea typeface="FiraGO Light"/>
                <a:cs typeface="Times New Roman" panose="02020603050405020304" pitchFamily="18" charset="0"/>
              </a:rPr>
              <a:t>2.5.2	Starfsmaður á rétt á fríi í stað greiðslu álags fyrir bakvakt. 20 mínútna frí jafngildir 33,33% 	vaktaálagi, 27 mínútna frí jafngildir 45% vaktaálagi, </a:t>
            </a:r>
            <a:r>
              <a:rPr lang="is-IS" sz="1800" b="1">
                <a:effectLst/>
                <a:latin typeface="Arial" panose="020B0604020202020204" pitchFamily="34" charset="0"/>
                <a:ea typeface="FiraGO Light"/>
                <a:cs typeface="Times New Roman" panose="02020603050405020304" pitchFamily="18" charset="0"/>
              </a:rPr>
              <a:t>72</a:t>
            </a:r>
            <a:r>
              <a:rPr lang="is-IS" sz="1800">
                <a:effectLst/>
                <a:latin typeface="Arial" panose="020B0604020202020204" pitchFamily="34" charset="0"/>
                <a:ea typeface="FiraGO Light"/>
                <a:cs typeface="Times New Roman" panose="02020603050405020304" pitchFamily="18" charset="0"/>
              </a:rPr>
              <a:t> mínútna frí jafngildir </a:t>
            </a:r>
            <a:r>
              <a:rPr lang="is-IS" sz="1800" b="1">
                <a:effectLst/>
                <a:latin typeface="Arial" panose="020B0604020202020204" pitchFamily="34" charset="0"/>
                <a:ea typeface="FiraGO Light"/>
                <a:cs typeface="Times New Roman" panose="02020603050405020304" pitchFamily="18" charset="0"/>
              </a:rPr>
              <a:t>120%</a:t>
            </a:r>
            <a:r>
              <a:rPr lang="is-IS" sz="1800">
                <a:effectLst/>
                <a:latin typeface="Arial" panose="020B0604020202020204" pitchFamily="34" charset="0"/>
                <a:ea typeface="FiraGO Light"/>
                <a:cs typeface="Times New Roman" panose="02020603050405020304" pitchFamily="18" charset="0"/>
              </a:rPr>
              <a:t> vaktaálagi og </a:t>
            </a:r>
            <a:r>
              <a:rPr lang="is-IS" sz="1800" b="1">
                <a:effectLst/>
                <a:latin typeface="Arial" panose="020B0604020202020204" pitchFamily="34" charset="0"/>
                <a:ea typeface="FiraGO Light"/>
                <a:cs typeface="Times New Roman" panose="02020603050405020304" pitchFamily="18" charset="0"/>
              </a:rPr>
              <a:t>99</a:t>
            </a:r>
            <a:r>
              <a:rPr lang="is-IS" sz="1800">
                <a:effectLst/>
                <a:latin typeface="Arial" panose="020B0604020202020204" pitchFamily="34" charset="0"/>
                <a:ea typeface="FiraGO Light"/>
                <a:cs typeface="Times New Roman" panose="02020603050405020304" pitchFamily="18" charset="0"/>
              </a:rPr>
              <a:t> 	mínútna frí jafngildir </a:t>
            </a:r>
            <a:r>
              <a:rPr lang="is-IS" sz="1800" b="1">
                <a:effectLst/>
                <a:latin typeface="Arial" panose="020B0604020202020204" pitchFamily="34" charset="0"/>
                <a:ea typeface="FiraGO Light"/>
                <a:cs typeface="Times New Roman" panose="02020603050405020304" pitchFamily="18" charset="0"/>
              </a:rPr>
              <a:t>165%</a:t>
            </a:r>
            <a:r>
              <a:rPr lang="is-IS" sz="1800">
                <a:effectLst/>
                <a:latin typeface="Arial" panose="020B0604020202020204" pitchFamily="34" charset="0"/>
                <a:ea typeface="FiraGO Light"/>
                <a:cs typeface="Times New Roman" panose="02020603050405020304" pitchFamily="18" charset="0"/>
              </a:rPr>
              <a:t> vaktaálagi.</a:t>
            </a:r>
          </a:p>
          <a:p>
            <a:pPr marL="0" indent="0">
              <a:lnSpc>
                <a:spcPct val="100000"/>
              </a:lnSpc>
              <a:buNone/>
            </a:pPr>
            <a:endParaRPr lang="is-IS" sz="1800">
              <a:effectLst/>
              <a:latin typeface="Arial" panose="020B0604020202020204" pitchFamily="34" charset="0"/>
              <a:ea typeface="FiraGO Light"/>
              <a:cs typeface="Times New Roman" panose="02020603050405020304" pitchFamily="18" charset="0"/>
            </a:endParaRPr>
          </a:p>
        </p:txBody>
      </p:sp>
    </p:spTree>
    <p:extLst>
      <p:ext uri="{BB962C8B-B14F-4D97-AF65-F5344CB8AC3E}">
        <p14:creationId xmlns:p14="http://schemas.microsoft.com/office/powerpoint/2010/main" val="211746194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7B938EB-93A9-6400-297D-9EA5DCF1C140}"/>
            </a:ext>
          </a:extLst>
        </p:cNvPr>
        <p:cNvGrpSpPr/>
        <p:nvPr/>
      </p:nvGrpSpPr>
      <p:grpSpPr>
        <a:xfrm>
          <a:off x="0" y="0"/>
          <a:ext cx="0" cy="0"/>
          <a:chOff x="0" y="0"/>
          <a:chExt cx="0" cy="0"/>
        </a:xfrm>
      </p:grpSpPr>
      <p:sp>
        <p:nvSpPr>
          <p:cNvPr id="9" name="Title 1">
            <a:extLst>
              <a:ext uri="{FF2B5EF4-FFF2-40B4-BE49-F238E27FC236}">
                <a16:creationId xmlns:a16="http://schemas.microsoft.com/office/drawing/2014/main" id="{04E3EDEE-8439-CB3B-1E07-5189D50B3DF7}"/>
              </a:ext>
            </a:extLst>
          </p:cNvPr>
          <p:cNvSpPr>
            <a:spLocks noGrp="1"/>
          </p:cNvSpPr>
          <p:nvPr>
            <p:ph type="ctrTitle"/>
          </p:nvPr>
        </p:nvSpPr>
        <p:spPr>
          <a:xfrm>
            <a:off x="533400" y="358534"/>
            <a:ext cx="10496631" cy="1195945"/>
          </a:xfrm>
        </p:spPr>
        <p:txBody>
          <a:bodyPr>
            <a:normAutofit/>
          </a:bodyPr>
          <a:lstStyle/>
          <a:p>
            <a:r>
              <a:rPr lang="en-US" sz="4000" b="1" err="1"/>
              <a:t>Betri</a:t>
            </a:r>
            <a:r>
              <a:rPr lang="en-US" sz="4000" b="1"/>
              <a:t> </a:t>
            </a:r>
            <a:r>
              <a:rPr lang="en-US" sz="4000" b="1" err="1"/>
              <a:t>vinnutími</a:t>
            </a:r>
            <a:r>
              <a:rPr lang="en-US" sz="4000" b="1"/>
              <a:t> - </a:t>
            </a:r>
            <a:r>
              <a:rPr lang="en-US" sz="4000" b="1" err="1"/>
              <a:t>bakvaktir</a:t>
            </a:r>
            <a:br>
              <a:rPr lang="en-US" b="1"/>
            </a:br>
            <a:r>
              <a:rPr lang="en-US" sz="2400" b="1" err="1"/>
              <a:t>Breyting</a:t>
            </a:r>
            <a:r>
              <a:rPr lang="en-US" sz="2400" b="1"/>
              <a:t> á </a:t>
            </a:r>
            <a:r>
              <a:rPr lang="en-US" sz="2400" b="1" err="1"/>
              <a:t>grein</a:t>
            </a:r>
            <a:r>
              <a:rPr lang="en-US" sz="2400" b="1"/>
              <a:t> 2.5.4 - inntak </a:t>
            </a:r>
            <a:r>
              <a:rPr lang="en-US" sz="2400" b="1" err="1"/>
              <a:t>óbreytt</a:t>
            </a:r>
            <a:endParaRPr lang="is-IS" b="1"/>
          </a:p>
        </p:txBody>
      </p:sp>
      <p:sp>
        <p:nvSpPr>
          <p:cNvPr id="2" name="Text Placeholder 2">
            <a:extLst>
              <a:ext uri="{FF2B5EF4-FFF2-40B4-BE49-F238E27FC236}">
                <a16:creationId xmlns:a16="http://schemas.microsoft.com/office/drawing/2014/main" id="{33BE1C93-464D-4136-F38E-F5E707D732EE}"/>
              </a:ext>
            </a:extLst>
          </p:cNvPr>
          <p:cNvSpPr txBox="1">
            <a:spLocks/>
          </p:cNvSpPr>
          <p:nvPr/>
        </p:nvSpPr>
        <p:spPr>
          <a:xfrm>
            <a:off x="533400" y="1899285"/>
            <a:ext cx="11231880" cy="4137714"/>
          </a:xfrm>
          <a:prstGeom prst="rect">
            <a:avLst/>
          </a:prstGeom>
        </p:spPr>
        <p:txBody>
          <a:bodyPr lIns="91440" tIns="45720" rIns="91440" bIns="45720" anchor="t"/>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ＭＳ Ｐゴシック" charset="0"/>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ＭＳ Ｐゴシック" charset="0"/>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ＭＳ Ｐゴシック" charset="0"/>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ＭＳ Ｐゴシック" charset="0"/>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ＭＳ Ｐゴシック" charset="0"/>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buNone/>
            </a:pPr>
            <a:r>
              <a:rPr lang="is-IS" sz="1800">
                <a:latin typeface="Arial" panose="020B0604020202020204" pitchFamily="34" charset="0"/>
                <a:ea typeface="FiraGO Light"/>
                <a:cs typeface="Times New Roman" panose="02020603050405020304" pitchFamily="18" charset="0"/>
              </a:rPr>
              <a:t>2.5.4	Fyrir reglubundna bakvakt, </a:t>
            </a:r>
            <a:r>
              <a:rPr lang="is-IS" sz="1800" b="1">
                <a:latin typeface="Arial" panose="020B0604020202020204" pitchFamily="34" charset="0"/>
                <a:ea typeface="FiraGO Light"/>
                <a:cs typeface="Times New Roman" panose="02020603050405020304" pitchFamily="18" charset="0"/>
              </a:rPr>
              <a:t>sem skipulögð er allt árið</a:t>
            </a:r>
            <a:r>
              <a:rPr lang="is-IS" sz="1800">
                <a:latin typeface="Arial" panose="020B0604020202020204" pitchFamily="34" charset="0"/>
                <a:ea typeface="FiraGO Light"/>
                <a:cs typeface="Times New Roman" panose="02020603050405020304" pitchFamily="18" charset="0"/>
              </a:rPr>
              <a:t>, skal veita frí sem svarar mest 80 klst. fyrir 	hverjar 1200 klst. á bakvakt. Frí þetta skal veita hlutfallslega miðað við starfshlutfall og starfstíma.</a:t>
            </a:r>
          </a:p>
          <a:p>
            <a:pPr marL="0" indent="0">
              <a:lnSpc>
                <a:spcPct val="100000"/>
              </a:lnSpc>
              <a:buNone/>
            </a:pPr>
            <a:r>
              <a:rPr lang="en-US" sz="1800">
                <a:latin typeface="Arial" panose="020B0604020202020204" pitchFamily="34" charset="0"/>
                <a:cs typeface="Times New Roman" panose="02020603050405020304" pitchFamily="18" charset="0"/>
              </a:rPr>
              <a:t>	</a:t>
            </a:r>
            <a:r>
              <a:rPr lang="is-IS" sz="1800">
                <a:latin typeface="Arial" panose="020B0604020202020204" pitchFamily="34" charset="0"/>
                <a:cs typeface="Times New Roman" panose="02020603050405020304" pitchFamily="18" charset="0"/>
              </a:rPr>
              <a:t>Bakvaktafrí er að hámarki 80 stundir vegna ákvæðis 2.5.4 þótt bakvaktastundir séu fleiri en 1200. 	Leitast skal við að taka bakvaktafrí samhliða ávinnslu og svo fljótt sem unnt er.</a:t>
            </a:r>
          </a:p>
          <a:p>
            <a:pPr marL="0" indent="0">
              <a:lnSpc>
                <a:spcPct val="100000"/>
              </a:lnSpc>
              <a:buNone/>
            </a:pPr>
            <a:endParaRPr lang="en-US" sz="1800">
              <a:latin typeface="Arial" panose="020B0604020202020204" pitchFamily="34" charset="0"/>
              <a:cs typeface="Times New Roman" panose="02020603050405020304" pitchFamily="18" charset="0"/>
            </a:endParaRPr>
          </a:p>
          <a:p>
            <a:pPr marL="0" indent="0">
              <a:lnSpc>
                <a:spcPct val="100000"/>
              </a:lnSpc>
              <a:buNone/>
            </a:pPr>
            <a:r>
              <a:rPr lang="en-US" sz="2000" b="1" err="1">
                <a:latin typeface="Arial" panose="020B0604020202020204" pitchFamily="34" charset="0"/>
                <a:cs typeface="Times New Roman" panose="02020603050405020304" pitchFamily="18" charset="0"/>
              </a:rPr>
              <a:t>Verður</a:t>
            </a:r>
            <a:endParaRPr lang="en-US" sz="2000" b="1">
              <a:latin typeface="Arial" panose="020B0604020202020204" pitchFamily="34" charset="0"/>
              <a:cs typeface="Times New Roman" panose="02020603050405020304" pitchFamily="18" charset="0"/>
            </a:endParaRPr>
          </a:p>
          <a:p>
            <a:pPr marL="0" indent="0" algn="just">
              <a:lnSpc>
                <a:spcPct val="107000"/>
              </a:lnSpc>
              <a:spcAft>
                <a:spcPts val="1800"/>
              </a:spcAft>
              <a:buNone/>
            </a:pPr>
            <a:r>
              <a:rPr lang="is-IS" sz="1800">
                <a:effectLst/>
                <a:latin typeface="Arial" panose="020B0604020202020204" pitchFamily="34" charset="0"/>
                <a:ea typeface="FiraGO Light"/>
                <a:cs typeface="Times New Roman" panose="02020603050405020304" pitchFamily="18" charset="0"/>
              </a:rPr>
              <a:t>2.5.4	Fyrir reglubundna bakvakt skal veita frí sem svarar mest 80 klst. fyrir 1200 klst. á bakvakt. Frí þetta 	skal veita hlutfallslega miðað við starfshlutfall og starfstíma. Bakvaktafrí er að hámarki 80 stundir 	vegna ákvæðis 2.5.4 þótt bakvaktastundir séu fleiri en 1200. Leitast skal við að taka bakvaktafrí 	samhliða ávinnslu og svo fljótt sem unnt er. </a:t>
            </a:r>
          </a:p>
          <a:p>
            <a:pPr marL="0" indent="0">
              <a:lnSpc>
                <a:spcPct val="100000"/>
              </a:lnSpc>
              <a:buNone/>
            </a:pPr>
            <a:endParaRPr lang="is-IS" sz="1800">
              <a:effectLst/>
              <a:latin typeface="Arial" panose="020B0604020202020204" pitchFamily="34" charset="0"/>
              <a:ea typeface="FiraGO Light"/>
              <a:cs typeface="Times New Roman" panose="02020603050405020304" pitchFamily="18" charset="0"/>
            </a:endParaRPr>
          </a:p>
        </p:txBody>
      </p:sp>
    </p:spTree>
    <p:extLst>
      <p:ext uri="{BB962C8B-B14F-4D97-AF65-F5344CB8AC3E}">
        <p14:creationId xmlns:p14="http://schemas.microsoft.com/office/powerpoint/2010/main" val="135814957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7B938EB-93A9-6400-297D-9EA5DCF1C140}"/>
            </a:ext>
          </a:extLst>
        </p:cNvPr>
        <p:cNvGrpSpPr/>
        <p:nvPr/>
      </p:nvGrpSpPr>
      <p:grpSpPr>
        <a:xfrm>
          <a:off x="0" y="0"/>
          <a:ext cx="0" cy="0"/>
          <a:chOff x="0" y="0"/>
          <a:chExt cx="0" cy="0"/>
        </a:xfrm>
      </p:grpSpPr>
      <p:sp>
        <p:nvSpPr>
          <p:cNvPr id="9" name="Title 1">
            <a:extLst>
              <a:ext uri="{FF2B5EF4-FFF2-40B4-BE49-F238E27FC236}">
                <a16:creationId xmlns:a16="http://schemas.microsoft.com/office/drawing/2014/main" id="{04E3EDEE-8439-CB3B-1E07-5189D50B3DF7}"/>
              </a:ext>
            </a:extLst>
          </p:cNvPr>
          <p:cNvSpPr>
            <a:spLocks noGrp="1"/>
          </p:cNvSpPr>
          <p:nvPr>
            <p:ph type="ctrTitle"/>
          </p:nvPr>
        </p:nvSpPr>
        <p:spPr>
          <a:xfrm>
            <a:off x="533400" y="358534"/>
            <a:ext cx="10496631" cy="1195945"/>
          </a:xfrm>
        </p:spPr>
        <p:txBody>
          <a:bodyPr>
            <a:normAutofit/>
          </a:bodyPr>
          <a:lstStyle/>
          <a:p>
            <a:r>
              <a:rPr lang="en-US" sz="4000" b="1" err="1"/>
              <a:t>Betri</a:t>
            </a:r>
            <a:r>
              <a:rPr lang="en-US" sz="4000" b="1"/>
              <a:t> </a:t>
            </a:r>
            <a:r>
              <a:rPr lang="en-US" sz="4000" b="1" err="1"/>
              <a:t>vinnutími</a:t>
            </a:r>
            <a:r>
              <a:rPr lang="en-US" sz="4000" b="1"/>
              <a:t> </a:t>
            </a:r>
            <a:br>
              <a:rPr lang="en-US" b="1"/>
            </a:br>
            <a:r>
              <a:rPr lang="en-US" b="1" err="1"/>
              <a:t>Ný</a:t>
            </a:r>
            <a:r>
              <a:rPr lang="en-US" b="1"/>
              <a:t> </a:t>
            </a:r>
            <a:r>
              <a:rPr lang="en-US" b="1" err="1"/>
              <a:t>bókun</a:t>
            </a:r>
            <a:r>
              <a:rPr lang="en-US" b="1"/>
              <a:t> </a:t>
            </a:r>
            <a:r>
              <a:rPr lang="en-US" b="1" err="1"/>
              <a:t>vegna</a:t>
            </a:r>
            <a:r>
              <a:rPr lang="en-US" b="1"/>
              <a:t> </a:t>
            </a:r>
            <a:r>
              <a:rPr lang="en-US" b="1" err="1"/>
              <a:t>bakvakta</a:t>
            </a:r>
            <a:endParaRPr lang="is-IS" b="1"/>
          </a:p>
        </p:txBody>
      </p:sp>
      <p:sp>
        <p:nvSpPr>
          <p:cNvPr id="2" name="Text Placeholder 2">
            <a:extLst>
              <a:ext uri="{FF2B5EF4-FFF2-40B4-BE49-F238E27FC236}">
                <a16:creationId xmlns:a16="http://schemas.microsoft.com/office/drawing/2014/main" id="{33BE1C93-464D-4136-F38E-F5E707D732EE}"/>
              </a:ext>
            </a:extLst>
          </p:cNvPr>
          <p:cNvSpPr txBox="1">
            <a:spLocks/>
          </p:cNvSpPr>
          <p:nvPr/>
        </p:nvSpPr>
        <p:spPr>
          <a:xfrm>
            <a:off x="533400" y="1899284"/>
            <a:ext cx="11231880" cy="4684395"/>
          </a:xfrm>
          <a:prstGeom prst="rect">
            <a:avLst/>
          </a:prstGeom>
        </p:spPr>
        <p:txBody>
          <a:bodyPr lIns="91440" tIns="45720" rIns="91440" bIns="45720" anchor="t"/>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ＭＳ Ｐゴシック" charset="0"/>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ＭＳ Ｐゴシック" charset="0"/>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ＭＳ Ｐゴシック" charset="0"/>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ＭＳ Ｐゴシック" charset="0"/>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ＭＳ Ｐゴシック" charset="0"/>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buNone/>
            </a:pPr>
            <a:r>
              <a:rPr lang="is-IS" sz="1800" b="1">
                <a:cs typeface="Times New Roman" panose="02020603050405020304" pitchFamily="18" charset="0"/>
              </a:rPr>
              <a:t>Bókun 1 - Vegna bakvakta</a:t>
            </a:r>
          </a:p>
          <a:p>
            <a:pPr marL="0" indent="0">
              <a:lnSpc>
                <a:spcPct val="100000"/>
              </a:lnSpc>
              <a:buNone/>
            </a:pPr>
            <a:r>
              <a:rPr lang="is-IS" sz="1800">
                <a:cs typeface="Times New Roman" panose="02020603050405020304" pitchFamily="18" charset="0"/>
              </a:rPr>
              <a:t>Samningsaðilar eru sammála um að skipa starfshóp um endurskoðun á fyrirkomulagi bakvakta og útköll þeim tengdum. Í hópnum skulu sitja fulltrúar opinberra launagreiðenda og bandalaga opinbers launafólks auk fulltrúa stéttarfélaga er málið kann að varða. </a:t>
            </a:r>
          </a:p>
          <a:p>
            <a:pPr marL="0" indent="0">
              <a:lnSpc>
                <a:spcPct val="100000"/>
              </a:lnSpc>
              <a:buNone/>
            </a:pPr>
            <a:r>
              <a:rPr lang="is-IS" sz="1800">
                <a:cs typeface="Times New Roman" panose="02020603050405020304" pitchFamily="18" charset="0"/>
              </a:rPr>
              <a:t>Starfshópurinn mun kortleggja umfang bakvakta, skoða tíðni og tegundir útkalla og vinna að því að tölfræði vegna bakvakta sé bætt. Vinnan skal meðal annars felast í því að skoða hvernig bakvaktarfrí er tekið og hvort það séu ákveðnir hópar sem ekki eru að fá bakvaktarfrí.</a:t>
            </a:r>
          </a:p>
          <a:p>
            <a:pPr marL="0" indent="0">
              <a:lnSpc>
                <a:spcPct val="100000"/>
              </a:lnSpc>
              <a:buNone/>
            </a:pPr>
            <a:r>
              <a:rPr lang="is-IS" sz="1800">
                <a:cs typeface="Times New Roman" panose="02020603050405020304" pitchFamily="18" charset="0"/>
              </a:rPr>
              <a:t>Þá skal hópurinn greina og leggja mat á hvort að fýsilegt sé að bakvaktir gangi upp í vinnuskyldu samhliða því að bakvaktarfrí skv. gr. 2.5.4. falli niður.</a:t>
            </a:r>
          </a:p>
          <a:p>
            <a:pPr marL="0" indent="0">
              <a:lnSpc>
                <a:spcPct val="100000"/>
              </a:lnSpc>
              <a:buNone/>
            </a:pPr>
            <a:r>
              <a:rPr lang="is-IS" sz="1800">
                <a:cs typeface="Times New Roman" panose="02020603050405020304" pitchFamily="18" charset="0"/>
              </a:rPr>
              <a:t>Eigi síðar en 1. október 2024 skulu aðilar hafa skipað fulltrúa sína í starfshópinn og skulu fulltrúar launafólks boða til fyrsta fundar. Vinnuhópurinn skilgreinir nánar viðfangsefnið og verklag. Stefnt skal að því að tillögur liggi fyrir eigi síðar en 31. maí 2025.</a:t>
            </a:r>
          </a:p>
          <a:p>
            <a:pPr marL="0" indent="0">
              <a:lnSpc>
                <a:spcPct val="100000"/>
              </a:lnSpc>
              <a:buNone/>
            </a:pPr>
            <a:endParaRPr lang="en-US" sz="1600">
              <a:latin typeface="+mj-lt"/>
            </a:endParaRPr>
          </a:p>
        </p:txBody>
      </p:sp>
    </p:spTree>
    <p:extLst>
      <p:ext uri="{BB962C8B-B14F-4D97-AF65-F5344CB8AC3E}">
        <p14:creationId xmlns:p14="http://schemas.microsoft.com/office/powerpoint/2010/main" val="148758744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7B938EB-93A9-6400-297D-9EA5DCF1C140}"/>
            </a:ext>
          </a:extLst>
        </p:cNvPr>
        <p:cNvGrpSpPr/>
        <p:nvPr/>
      </p:nvGrpSpPr>
      <p:grpSpPr>
        <a:xfrm>
          <a:off x="0" y="0"/>
          <a:ext cx="0" cy="0"/>
          <a:chOff x="0" y="0"/>
          <a:chExt cx="0" cy="0"/>
        </a:xfrm>
      </p:grpSpPr>
      <p:sp>
        <p:nvSpPr>
          <p:cNvPr id="9" name="Title 1">
            <a:extLst>
              <a:ext uri="{FF2B5EF4-FFF2-40B4-BE49-F238E27FC236}">
                <a16:creationId xmlns:a16="http://schemas.microsoft.com/office/drawing/2014/main" id="{04E3EDEE-8439-CB3B-1E07-5189D50B3DF7}"/>
              </a:ext>
            </a:extLst>
          </p:cNvPr>
          <p:cNvSpPr>
            <a:spLocks noGrp="1"/>
          </p:cNvSpPr>
          <p:nvPr>
            <p:ph type="ctrTitle"/>
          </p:nvPr>
        </p:nvSpPr>
        <p:spPr>
          <a:xfrm>
            <a:off x="533400" y="358534"/>
            <a:ext cx="10764520" cy="1195945"/>
          </a:xfrm>
        </p:spPr>
        <p:txBody>
          <a:bodyPr>
            <a:normAutofit/>
          </a:bodyPr>
          <a:lstStyle/>
          <a:p>
            <a:r>
              <a:rPr lang="en-US" sz="4000" b="1" err="1"/>
              <a:t>Betri</a:t>
            </a:r>
            <a:r>
              <a:rPr lang="en-US" sz="4000" b="1"/>
              <a:t> </a:t>
            </a:r>
            <a:r>
              <a:rPr lang="en-US" sz="4000" b="1" err="1"/>
              <a:t>vinnutími</a:t>
            </a:r>
            <a:br>
              <a:rPr lang="en-US" b="1"/>
            </a:br>
            <a:r>
              <a:rPr lang="en-US" sz="2400" b="1" err="1"/>
              <a:t>Yfirvinnukaup</a:t>
            </a:r>
            <a:r>
              <a:rPr lang="en-US" sz="2400" b="1"/>
              <a:t> – </a:t>
            </a:r>
            <a:r>
              <a:rPr lang="en-US" sz="2400" b="1" err="1"/>
              <a:t>breyting</a:t>
            </a:r>
            <a:r>
              <a:rPr lang="en-US" sz="2400" b="1"/>
              <a:t> </a:t>
            </a:r>
            <a:r>
              <a:rPr lang="en-US" sz="2400" b="1" err="1"/>
              <a:t>hjá</a:t>
            </a:r>
            <a:r>
              <a:rPr lang="en-US" sz="2400" b="1"/>
              <a:t> </a:t>
            </a:r>
            <a:r>
              <a:rPr lang="en-US" sz="2400" b="1" err="1"/>
              <a:t>dagvinnufólki</a:t>
            </a:r>
            <a:r>
              <a:rPr lang="en-US" sz="2400" b="1"/>
              <a:t> </a:t>
            </a:r>
            <a:r>
              <a:rPr lang="en-US" sz="2400" b="1" err="1"/>
              <a:t>til</a:t>
            </a:r>
            <a:r>
              <a:rPr lang="en-US" sz="2400" b="1"/>
              <a:t> </a:t>
            </a:r>
            <a:r>
              <a:rPr lang="en-US" sz="2400" b="1" err="1"/>
              <a:t>samræmis</a:t>
            </a:r>
            <a:r>
              <a:rPr lang="en-US" sz="2400" b="1"/>
              <a:t> </a:t>
            </a:r>
            <a:r>
              <a:rPr lang="en-US" sz="2400" b="1" err="1"/>
              <a:t>við</a:t>
            </a:r>
            <a:r>
              <a:rPr lang="en-US" sz="2400" b="1"/>
              <a:t> </a:t>
            </a:r>
            <a:r>
              <a:rPr lang="en-US" sz="2400" b="1" err="1"/>
              <a:t>vaktavinnu</a:t>
            </a:r>
            <a:endParaRPr lang="is-IS" b="1"/>
          </a:p>
        </p:txBody>
      </p:sp>
      <p:sp>
        <p:nvSpPr>
          <p:cNvPr id="2" name="Text Placeholder 2">
            <a:extLst>
              <a:ext uri="{FF2B5EF4-FFF2-40B4-BE49-F238E27FC236}">
                <a16:creationId xmlns:a16="http://schemas.microsoft.com/office/drawing/2014/main" id="{33BE1C93-464D-4136-F38E-F5E707D732EE}"/>
              </a:ext>
            </a:extLst>
          </p:cNvPr>
          <p:cNvSpPr txBox="1">
            <a:spLocks/>
          </p:cNvSpPr>
          <p:nvPr/>
        </p:nvSpPr>
        <p:spPr>
          <a:xfrm>
            <a:off x="533400" y="1899284"/>
            <a:ext cx="11231880" cy="4684395"/>
          </a:xfrm>
          <a:prstGeom prst="rect">
            <a:avLst/>
          </a:prstGeom>
        </p:spPr>
        <p:txBody>
          <a:bodyPr lIns="91440" tIns="45720" rIns="91440" bIns="45720" anchor="t"/>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ＭＳ Ｐゴシック" charset="0"/>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ＭＳ Ｐゴシック" charset="0"/>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ＭＳ Ｐゴシック" charset="0"/>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ＭＳ Ｐゴシック" charset="0"/>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ＭＳ Ｐゴシック" charset="0"/>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lnSpc>
                <a:spcPct val="107000"/>
              </a:lnSpc>
              <a:spcAft>
                <a:spcPts val="1800"/>
              </a:spcAft>
              <a:buNone/>
            </a:pPr>
            <a:r>
              <a:rPr lang="is-IS" sz="1800">
                <a:effectLst/>
                <a:latin typeface="Arial" panose="020B0604020202020204" pitchFamily="34" charset="0"/>
                <a:ea typeface="FiraGO Light"/>
                <a:cs typeface="Times New Roman" panose="02020603050405020304" pitchFamily="18" charset="0"/>
              </a:rPr>
              <a:t>1.5.1	Yfirvinna er greidd með tímakaupi, sem skiptist í yfirvinnu 1 og yfirvinnu 2. Tímakaup yfirvinnu 1 er 	0,9385% af mánaðarlaunum í hverjum launaflokki og þrepi en tímakaup yfirvinnu 2 er 1,0385% af 	mánaðarlaunum í hverjum launaflokki og þrepi.</a:t>
            </a:r>
          </a:p>
          <a:p>
            <a:pPr marL="0" indent="0" algn="just">
              <a:lnSpc>
                <a:spcPct val="107000"/>
              </a:lnSpc>
              <a:spcAft>
                <a:spcPts val="1800"/>
              </a:spcAft>
              <a:buNone/>
            </a:pPr>
            <a:r>
              <a:rPr lang="is-IS" sz="1800">
                <a:latin typeface="Arial" panose="020B0604020202020204" pitchFamily="34" charset="0"/>
                <a:ea typeface="FiraGO Light"/>
                <a:cs typeface="Times New Roman" panose="02020603050405020304" pitchFamily="18" charset="0"/>
              </a:rPr>
              <a:t>	</a:t>
            </a:r>
            <a:r>
              <a:rPr lang="is-IS" sz="1800">
                <a:effectLst/>
                <a:latin typeface="Arial" panose="020B0604020202020204" pitchFamily="34" charset="0"/>
                <a:ea typeface="FiraGO Light"/>
                <a:cs typeface="FiraGO Light"/>
              </a:rPr>
              <a:t>Greiðsla fyrir yfirvinnu skal vera með eftirtöldum hætti: </a:t>
            </a:r>
          </a:p>
          <a:p>
            <a:pPr marL="0" indent="0">
              <a:lnSpc>
                <a:spcPct val="107000"/>
              </a:lnSpc>
              <a:spcAft>
                <a:spcPts val="1800"/>
              </a:spcAft>
              <a:buNone/>
            </a:pPr>
            <a:r>
              <a:rPr lang="is-IS" sz="1800">
                <a:latin typeface="Arial" panose="020B0604020202020204" pitchFamily="34" charset="0"/>
                <a:ea typeface="FiraGO Light"/>
                <a:cs typeface="FiraGO Light"/>
              </a:rPr>
              <a:t>	</a:t>
            </a:r>
            <a:r>
              <a:rPr lang="is-IS" sz="1800">
                <a:effectLst/>
                <a:latin typeface="Arial" panose="020B0604020202020204" pitchFamily="34" charset="0"/>
                <a:ea typeface="FiraGO Light"/>
                <a:cs typeface="FiraGO Light"/>
              </a:rPr>
              <a:t>Yfirvinna 1 Kl. 08.00 - 17.00 mánudaga – föstudaga. </a:t>
            </a:r>
            <a:br>
              <a:rPr lang="is-IS" sz="1800">
                <a:effectLst/>
                <a:latin typeface="Arial" panose="020B0604020202020204" pitchFamily="34" charset="0"/>
                <a:ea typeface="FiraGO Light"/>
                <a:cs typeface="FiraGO Light"/>
              </a:rPr>
            </a:br>
            <a:r>
              <a:rPr lang="is-IS" sz="1800">
                <a:effectLst/>
                <a:latin typeface="Arial" panose="020B0604020202020204" pitchFamily="34" charset="0"/>
                <a:ea typeface="FiraGO Light"/>
                <a:cs typeface="FiraGO Light"/>
              </a:rPr>
              <a:t>	Yfirvinna 2 Kl. 17.00 - 08.00 mánudaga – föstudaga.</a:t>
            </a:r>
            <a:br>
              <a:rPr lang="is-IS" sz="1800">
                <a:effectLst/>
                <a:latin typeface="Arial" panose="020B0604020202020204" pitchFamily="34" charset="0"/>
                <a:ea typeface="FiraGO Light"/>
                <a:cs typeface="FiraGO Light"/>
              </a:rPr>
            </a:br>
            <a:r>
              <a:rPr lang="is-IS" sz="1800">
                <a:effectLst/>
                <a:latin typeface="Arial" panose="020B0604020202020204" pitchFamily="34" charset="0"/>
                <a:ea typeface="FiraGO Light"/>
                <a:cs typeface="FiraGO Light"/>
              </a:rPr>
              <a:t>	Yfirvinna 2 Kl. 00.00 - 24.00 laugardaga, sunnudaga og sérstaka frídaga. </a:t>
            </a:r>
          </a:p>
          <a:p>
            <a:pPr marL="0" indent="0">
              <a:lnSpc>
                <a:spcPct val="107000"/>
              </a:lnSpc>
              <a:spcAft>
                <a:spcPts val="1800"/>
              </a:spcAft>
              <a:buNone/>
            </a:pPr>
            <a:r>
              <a:rPr lang="is-IS" sz="1800">
                <a:latin typeface="Arial" panose="020B0604020202020204" pitchFamily="34" charset="0"/>
                <a:ea typeface="FiraGO Light"/>
                <a:cs typeface="FiraGO Light"/>
              </a:rPr>
              <a:t>	</a:t>
            </a:r>
            <a:r>
              <a:rPr lang="is-IS" sz="1800" b="1">
                <a:effectLst/>
                <a:latin typeface="Arial" panose="020B0604020202020204" pitchFamily="34" charset="0"/>
                <a:ea typeface="FiraGO Light"/>
                <a:cs typeface="FiraGO Light"/>
              </a:rPr>
              <a:t>Tímakaup yfirvinnu 2 greiðist jafnframt fyrir vinnu umfram 38,92 stundir á viku (168,63 	stundir miðað við meðalmánuð).</a:t>
            </a:r>
          </a:p>
          <a:p>
            <a:pPr marL="599440" indent="0" algn="just">
              <a:spcAft>
                <a:spcPts val="600"/>
              </a:spcAft>
              <a:buNone/>
            </a:pPr>
            <a:r>
              <a:rPr lang="is-IS" sz="1800" b="1" i="1">
                <a:effectLst/>
                <a:latin typeface="Arial" panose="020B0604020202020204" pitchFamily="34" charset="0"/>
                <a:ea typeface="FiraGO Light"/>
                <a:cs typeface="FiraGO Light"/>
              </a:rPr>
              <a:t>	</a:t>
            </a:r>
            <a:r>
              <a:rPr lang="is-IS" sz="1800" b="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Sé um fasta yfirvinnu að ræða, greiðist hún samkvæmt yfirvinnu 2 (1,0385%)</a:t>
            </a:r>
          </a:p>
          <a:p>
            <a:pPr marL="0" indent="0">
              <a:lnSpc>
                <a:spcPct val="100000"/>
              </a:lnSpc>
              <a:buNone/>
            </a:pPr>
            <a:endParaRPr lang="is-IS" sz="1800">
              <a:effectLst/>
              <a:latin typeface="Arial" panose="020B0604020202020204" pitchFamily="34" charset="0"/>
              <a:ea typeface="FiraGO Light"/>
              <a:cs typeface="Times New Roman" panose="02020603050405020304" pitchFamily="18" charset="0"/>
            </a:endParaRPr>
          </a:p>
        </p:txBody>
      </p:sp>
      <p:sp>
        <p:nvSpPr>
          <p:cNvPr id="4" name="Oval 3">
            <a:extLst>
              <a:ext uri="{FF2B5EF4-FFF2-40B4-BE49-F238E27FC236}">
                <a16:creationId xmlns:a16="http://schemas.microsoft.com/office/drawing/2014/main" id="{7C17E533-0206-54E7-3050-655AA1F51760}"/>
              </a:ext>
            </a:extLst>
          </p:cNvPr>
          <p:cNvSpPr/>
          <p:nvPr/>
        </p:nvSpPr>
        <p:spPr>
          <a:xfrm>
            <a:off x="7853680" y="4978399"/>
            <a:ext cx="670560" cy="558800"/>
          </a:xfrm>
          <a:prstGeom prst="ellipse">
            <a:avLst/>
          </a:prstGeom>
          <a:noFill/>
          <a:ln w="19050">
            <a:solidFill>
              <a:schemeClr val="accent1">
                <a:lumMod val="40000"/>
                <a:lumOff val="6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is-IS"/>
          </a:p>
        </p:txBody>
      </p:sp>
      <p:sp>
        <p:nvSpPr>
          <p:cNvPr id="6" name="Oval 5">
            <a:extLst>
              <a:ext uri="{FF2B5EF4-FFF2-40B4-BE49-F238E27FC236}">
                <a16:creationId xmlns:a16="http://schemas.microsoft.com/office/drawing/2014/main" id="{D0C65D28-D910-554B-6BB6-2B2560488C58}"/>
              </a:ext>
            </a:extLst>
          </p:cNvPr>
          <p:cNvSpPr/>
          <p:nvPr/>
        </p:nvSpPr>
        <p:spPr>
          <a:xfrm>
            <a:off x="9591040" y="2661920"/>
            <a:ext cx="2387600" cy="2255520"/>
          </a:xfrm>
          <a:prstGeom prst="ellipse">
            <a:avLst/>
          </a:prstGeom>
          <a:noFill/>
          <a:ln w="19050">
            <a:solidFill>
              <a:schemeClr val="accent1">
                <a:lumMod val="40000"/>
                <a:lumOff val="6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is-IS"/>
          </a:p>
        </p:txBody>
      </p:sp>
      <p:sp>
        <p:nvSpPr>
          <p:cNvPr id="7" name="TextBox 6">
            <a:extLst>
              <a:ext uri="{FF2B5EF4-FFF2-40B4-BE49-F238E27FC236}">
                <a16:creationId xmlns:a16="http://schemas.microsoft.com/office/drawing/2014/main" id="{6E41E67B-9C5A-3244-D175-AECCE99181FD}"/>
              </a:ext>
            </a:extLst>
          </p:cNvPr>
          <p:cNvSpPr txBox="1"/>
          <p:nvPr/>
        </p:nvSpPr>
        <p:spPr>
          <a:xfrm>
            <a:off x="9906000" y="3185160"/>
            <a:ext cx="1930400" cy="1169551"/>
          </a:xfrm>
          <a:prstGeom prst="rect">
            <a:avLst/>
          </a:prstGeom>
          <a:noFill/>
        </p:spPr>
        <p:txBody>
          <a:bodyPr wrap="square" rtlCol="0">
            <a:spAutoFit/>
          </a:bodyPr>
          <a:lstStyle/>
          <a:p>
            <a:r>
              <a:rPr lang="en-US" sz="1400"/>
              <a:t>38,92 </a:t>
            </a:r>
            <a:r>
              <a:rPr lang="en-US" sz="1400" err="1"/>
              <a:t>stundir</a:t>
            </a:r>
            <a:r>
              <a:rPr lang="en-US" sz="1400"/>
              <a:t> á </a:t>
            </a:r>
            <a:r>
              <a:rPr lang="en-US" sz="1400" err="1"/>
              <a:t>viku</a:t>
            </a:r>
            <a:r>
              <a:rPr lang="en-US" sz="1400"/>
              <a:t> er </a:t>
            </a:r>
            <a:r>
              <a:rPr lang="en-US" sz="1400" err="1"/>
              <a:t>umsamin</a:t>
            </a:r>
            <a:r>
              <a:rPr lang="en-US" sz="1400"/>
              <a:t> tala 2020 og </a:t>
            </a:r>
            <a:r>
              <a:rPr lang="en-US" sz="1400" err="1"/>
              <a:t>tekur</a:t>
            </a:r>
            <a:r>
              <a:rPr lang="en-US" sz="1400"/>
              <a:t> </a:t>
            </a:r>
            <a:r>
              <a:rPr lang="en-US" sz="1400" err="1"/>
              <a:t>mið</a:t>
            </a:r>
            <a:r>
              <a:rPr lang="en-US" sz="1400"/>
              <a:t> </a:t>
            </a:r>
            <a:r>
              <a:rPr lang="en-US" sz="1400" err="1"/>
              <a:t>af</a:t>
            </a:r>
            <a:r>
              <a:rPr lang="en-US" sz="1400"/>
              <a:t> </a:t>
            </a:r>
            <a:r>
              <a:rPr lang="en-US" sz="1400" err="1"/>
              <a:t>styttingu</a:t>
            </a:r>
            <a:r>
              <a:rPr lang="en-US" sz="1400"/>
              <a:t> um 13 </a:t>
            </a:r>
            <a:r>
              <a:rPr lang="en-US" sz="1400" err="1"/>
              <a:t>mín</a:t>
            </a:r>
            <a:r>
              <a:rPr lang="en-US" sz="1400"/>
              <a:t> á </a:t>
            </a:r>
            <a:r>
              <a:rPr lang="en-US" sz="1400" err="1"/>
              <a:t>dag</a:t>
            </a:r>
            <a:r>
              <a:rPr lang="en-US" sz="1400"/>
              <a:t> </a:t>
            </a:r>
            <a:r>
              <a:rPr lang="en-US" sz="1400" err="1"/>
              <a:t>eða</a:t>
            </a:r>
            <a:r>
              <a:rPr lang="en-US" sz="1400"/>
              <a:t> 65 </a:t>
            </a:r>
            <a:r>
              <a:rPr lang="en-US" sz="1400" err="1"/>
              <a:t>mín</a:t>
            </a:r>
            <a:r>
              <a:rPr lang="en-US" sz="1400"/>
              <a:t> á </a:t>
            </a:r>
            <a:r>
              <a:rPr lang="en-US" sz="1400" err="1"/>
              <a:t>viku</a:t>
            </a:r>
            <a:endParaRPr lang="is-IS" sz="1400"/>
          </a:p>
        </p:txBody>
      </p:sp>
      <p:cxnSp>
        <p:nvCxnSpPr>
          <p:cNvPr id="10" name="Straight Arrow Connector 9">
            <a:extLst>
              <a:ext uri="{FF2B5EF4-FFF2-40B4-BE49-F238E27FC236}">
                <a16:creationId xmlns:a16="http://schemas.microsoft.com/office/drawing/2014/main" id="{32252F5B-0F4F-089F-F935-DF414E84E9B3}"/>
              </a:ext>
            </a:extLst>
          </p:cNvPr>
          <p:cNvCxnSpPr>
            <a:cxnSpLocks/>
          </p:cNvCxnSpPr>
          <p:nvPr/>
        </p:nvCxnSpPr>
        <p:spPr>
          <a:xfrm flipH="1">
            <a:off x="8524240" y="4460240"/>
            <a:ext cx="1239520" cy="609600"/>
          </a:xfrm>
          <a:prstGeom prst="straightConnector1">
            <a:avLst/>
          </a:prstGeom>
          <a:ln w="19050">
            <a:solidFill>
              <a:schemeClr val="accent1">
                <a:lumMod val="40000"/>
                <a:lumOff val="60000"/>
              </a:schemeClr>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7607029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7B938EB-93A9-6400-297D-9EA5DCF1C140}"/>
            </a:ext>
          </a:extLst>
        </p:cNvPr>
        <p:cNvGrpSpPr/>
        <p:nvPr/>
      </p:nvGrpSpPr>
      <p:grpSpPr>
        <a:xfrm>
          <a:off x="0" y="0"/>
          <a:ext cx="0" cy="0"/>
          <a:chOff x="0" y="0"/>
          <a:chExt cx="0" cy="0"/>
        </a:xfrm>
      </p:grpSpPr>
      <p:sp>
        <p:nvSpPr>
          <p:cNvPr id="9" name="Title 1">
            <a:extLst>
              <a:ext uri="{FF2B5EF4-FFF2-40B4-BE49-F238E27FC236}">
                <a16:creationId xmlns:a16="http://schemas.microsoft.com/office/drawing/2014/main" id="{04E3EDEE-8439-CB3B-1E07-5189D50B3DF7}"/>
              </a:ext>
            </a:extLst>
          </p:cNvPr>
          <p:cNvSpPr>
            <a:spLocks noGrp="1"/>
          </p:cNvSpPr>
          <p:nvPr>
            <p:ph type="ctrTitle"/>
          </p:nvPr>
        </p:nvSpPr>
        <p:spPr>
          <a:xfrm>
            <a:off x="533400" y="358534"/>
            <a:ext cx="10764520" cy="1195945"/>
          </a:xfrm>
        </p:spPr>
        <p:txBody>
          <a:bodyPr>
            <a:normAutofit/>
          </a:bodyPr>
          <a:lstStyle/>
          <a:p>
            <a:r>
              <a:rPr lang="en-US" sz="4000" b="1" err="1"/>
              <a:t>Betri</a:t>
            </a:r>
            <a:r>
              <a:rPr lang="en-US" sz="4000" b="1"/>
              <a:t> </a:t>
            </a:r>
            <a:r>
              <a:rPr lang="en-US" sz="4000" b="1" err="1"/>
              <a:t>vinnutími</a:t>
            </a:r>
            <a:r>
              <a:rPr lang="en-US" sz="4000" b="1"/>
              <a:t> - </a:t>
            </a:r>
            <a:r>
              <a:rPr lang="en-US" sz="4000" b="1" err="1"/>
              <a:t>vaktavinna</a:t>
            </a:r>
            <a:br>
              <a:rPr lang="en-US" b="1"/>
            </a:br>
            <a:r>
              <a:rPr lang="en-US" sz="2400" b="1" err="1"/>
              <a:t>Álagsgreiðslur</a:t>
            </a:r>
            <a:r>
              <a:rPr lang="en-US" sz="2400" b="1"/>
              <a:t> - </a:t>
            </a:r>
            <a:r>
              <a:rPr lang="en-US" sz="2400" b="1" err="1"/>
              <a:t>vaktaálag</a:t>
            </a:r>
            <a:endParaRPr lang="is-IS" b="1"/>
          </a:p>
        </p:txBody>
      </p:sp>
      <p:sp>
        <p:nvSpPr>
          <p:cNvPr id="2" name="Text Placeholder 2">
            <a:extLst>
              <a:ext uri="{FF2B5EF4-FFF2-40B4-BE49-F238E27FC236}">
                <a16:creationId xmlns:a16="http://schemas.microsoft.com/office/drawing/2014/main" id="{33BE1C93-464D-4136-F38E-F5E707D732EE}"/>
              </a:ext>
            </a:extLst>
          </p:cNvPr>
          <p:cNvSpPr txBox="1">
            <a:spLocks/>
          </p:cNvSpPr>
          <p:nvPr/>
        </p:nvSpPr>
        <p:spPr>
          <a:xfrm>
            <a:off x="533400" y="1899284"/>
            <a:ext cx="11231880" cy="4684395"/>
          </a:xfrm>
          <a:prstGeom prst="rect">
            <a:avLst/>
          </a:prstGeom>
        </p:spPr>
        <p:txBody>
          <a:bodyPr lIns="91440" tIns="45720" rIns="91440" bIns="45720" anchor="t"/>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ＭＳ Ｐゴシック" charset="0"/>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ＭＳ Ｐゴシック" charset="0"/>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ＭＳ Ｐゴシック" charset="0"/>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ＭＳ Ｐゴシック" charset="0"/>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ＭＳ Ｐゴシック" charset="0"/>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7000"/>
              </a:lnSpc>
              <a:spcAft>
                <a:spcPts val="1800"/>
              </a:spcAft>
              <a:buNone/>
            </a:pPr>
            <a:r>
              <a:rPr lang="is-IS" sz="1800" b="1">
                <a:effectLst/>
                <a:latin typeface="Arial" panose="020B0604020202020204" pitchFamily="34" charset="0"/>
                <a:ea typeface="FiraGO Light"/>
                <a:cs typeface="Times New Roman" panose="02020603050405020304" pitchFamily="18" charset="0"/>
              </a:rPr>
              <a:t>Óbreytt frá fylgiskjali </a:t>
            </a:r>
            <a:r>
              <a:rPr lang="is-IS" sz="1800" b="1">
                <a:latin typeface="Arial" panose="020B0604020202020204" pitchFamily="34" charset="0"/>
                <a:ea typeface="FiraGO Light"/>
                <a:cs typeface="Times New Roman" panose="02020603050405020304" pitchFamily="18" charset="0"/>
              </a:rPr>
              <a:t>3</a:t>
            </a:r>
            <a:r>
              <a:rPr lang="is-IS" sz="1800" b="1">
                <a:effectLst/>
                <a:latin typeface="Arial" panose="020B0604020202020204" pitchFamily="34" charset="0"/>
                <a:ea typeface="FiraGO Light"/>
                <a:cs typeface="Times New Roman" panose="02020603050405020304" pitchFamily="18" charset="0"/>
              </a:rPr>
              <a:t>, en nú fært inn í samningstextann</a:t>
            </a:r>
          </a:p>
          <a:p>
            <a:pPr marL="0" indent="0">
              <a:lnSpc>
                <a:spcPct val="107000"/>
              </a:lnSpc>
              <a:spcAft>
                <a:spcPts val="1800"/>
              </a:spcAft>
              <a:buNone/>
            </a:pPr>
            <a:r>
              <a:rPr lang="is-IS" sz="1800">
                <a:effectLst/>
                <a:latin typeface="Arial" panose="020B0604020202020204" pitchFamily="34" charset="0"/>
                <a:ea typeface="FiraGO Light"/>
                <a:cs typeface="Times New Roman" panose="02020603050405020304" pitchFamily="18" charset="0"/>
              </a:rPr>
              <a:t>1.6.1	Vaktaálag reiknast af dagvinnukaupi sbr. gr. 1.4.1. </a:t>
            </a:r>
            <a:r>
              <a:rPr lang="is-IS" sz="1800">
                <a:effectLst/>
                <a:latin typeface="Arial" panose="020B0604020202020204" pitchFamily="34" charset="0"/>
                <a:ea typeface="FiraGO Light"/>
                <a:cs typeface="FiraGO Light"/>
              </a:rPr>
              <a:t>Vaktaálag skal vera:</a:t>
            </a:r>
          </a:p>
          <a:p>
            <a:pPr marL="0" indent="0">
              <a:lnSpc>
                <a:spcPct val="107000"/>
              </a:lnSpc>
              <a:spcAft>
                <a:spcPts val="1800"/>
              </a:spcAft>
              <a:buNone/>
            </a:pPr>
            <a:r>
              <a:rPr lang="is-IS" sz="1800">
                <a:latin typeface="Arial" panose="020B0604020202020204" pitchFamily="34" charset="0"/>
                <a:ea typeface="FiraGO Light"/>
                <a:cs typeface="FiraGO Light"/>
              </a:rPr>
              <a:t>	</a:t>
            </a:r>
            <a:r>
              <a:rPr lang="is-IS" sz="1800">
                <a:effectLst/>
                <a:latin typeface="Arial" panose="020B0604020202020204" pitchFamily="34" charset="0"/>
                <a:ea typeface="FiraGO Light"/>
                <a:cs typeface="FiraGO Light"/>
              </a:rPr>
              <a:t>33,33%	kl. 17:00 - 24:00 mánudaga - fimmtudaga </a:t>
            </a:r>
            <a:br>
              <a:rPr lang="is-IS" sz="1800">
                <a:effectLst/>
                <a:latin typeface="Arial" panose="020B0604020202020204" pitchFamily="34" charset="0"/>
                <a:ea typeface="FiraGO Light"/>
                <a:cs typeface="FiraGO Light"/>
              </a:rPr>
            </a:br>
            <a:r>
              <a:rPr lang="is-IS" sz="1800">
                <a:effectLst/>
                <a:latin typeface="Arial" panose="020B0604020202020204" pitchFamily="34" charset="0"/>
                <a:ea typeface="FiraGO Light"/>
                <a:cs typeface="FiraGO Light"/>
              </a:rPr>
              <a:t>	55,00%	kl. 17:00 - 24:00 föstudaga </a:t>
            </a:r>
            <a:br>
              <a:rPr lang="is-IS" sz="1800">
                <a:effectLst/>
                <a:latin typeface="Arial" panose="020B0604020202020204" pitchFamily="34" charset="0"/>
                <a:ea typeface="FiraGO Light"/>
                <a:cs typeface="FiraGO Light"/>
              </a:rPr>
            </a:br>
            <a:r>
              <a:rPr lang="is-IS" sz="1800">
                <a:effectLst/>
                <a:latin typeface="Arial" panose="020B0604020202020204" pitchFamily="34" charset="0"/>
                <a:ea typeface="FiraGO Light"/>
                <a:cs typeface="FiraGO Light"/>
              </a:rPr>
              <a:t>	65,00%	kl. 00:00 - 08:00 þriðjudaga - föstudaga </a:t>
            </a:r>
            <a:br>
              <a:rPr lang="is-IS" sz="1800">
                <a:effectLst/>
                <a:latin typeface="Arial" panose="020B0604020202020204" pitchFamily="34" charset="0"/>
                <a:ea typeface="FiraGO Light"/>
                <a:cs typeface="FiraGO Light"/>
              </a:rPr>
            </a:br>
            <a:r>
              <a:rPr lang="is-IS" sz="1800">
                <a:effectLst/>
                <a:latin typeface="Arial" panose="020B0604020202020204" pitchFamily="34" charset="0"/>
                <a:ea typeface="FiraGO Light"/>
                <a:cs typeface="FiraGO Light"/>
              </a:rPr>
              <a:t>	55,00%	kl. 08:00 - 24:00 laugardaga, sunnudaga og sérstaka frídaga </a:t>
            </a:r>
            <a:br>
              <a:rPr lang="is-IS" sz="1800">
                <a:effectLst/>
                <a:latin typeface="Arial" panose="020B0604020202020204" pitchFamily="34" charset="0"/>
                <a:ea typeface="FiraGO Light"/>
                <a:cs typeface="FiraGO Light"/>
              </a:rPr>
            </a:br>
            <a:r>
              <a:rPr lang="is-IS" sz="1800">
                <a:effectLst/>
                <a:latin typeface="Arial" panose="020B0604020202020204" pitchFamily="34" charset="0"/>
                <a:ea typeface="FiraGO Light"/>
                <a:cs typeface="FiraGO Light"/>
              </a:rPr>
              <a:t>	75,00%	kl. 00:00 - 08:00 laugardaga, sunnudaga, mánudaga og sérstaka frídaga </a:t>
            </a:r>
            <a:br>
              <a:rPr lang="is-IS" sz="1800">
                <a:effectLst/>
                <a:latin typeface="Arial" panose="020B0604020202020204" pitchFamily="34" charset="0"/>
                <a:ea typeface="FiraGO Light"/>
                <a:cs typeface="FiraGO Light"/>
              </a:rPr>
            </a:br>
            <a:r>
              <a:rPr lang="is-IS" sz="1800">
                <a:effectLst/>
                <a:latin typeface="Arial" panose="020B0604020202020204" pitchFamily="34" charset="0"/>
                <a:ea typeface="FiraGO Light"/>
                <a:cs typeface="FiraGO Light"/>
              </a:rPr>
              <a:t>	120,00%	kl. 00:00 - 24:00 stórhátíðardaga sbr. gr. 2.1.4.3</a:t>
            </a:r>
            <a:br>
              <a:rPr lang="is-IS" sz="1800">
                <a:latin typeface="Arial" panose="020B0604020202020204" pitchFamily="34" charset="0"/>
                <a:ea typeface="FiraGO Light"/>
                <a:cs typeface="FiraGO Light"/>
              </a:rPr>
            </a:br>
            <a:r>
              <a:rPr lang="is-IS" sz="1800">
                <a:latin typeface="Arial" panose="020B0604020202020204" pitchFamily="34" charset="0"/>
                <a:ea typeface="FiraGO Light"/>
                <a:cs typeface="FiraGO Light"/>
              </a:rPr>
              <a:t>	165,00% </a:t>
            </a:r>
            <a:r>
              <a:rPr lang="is-IS" sz="1800">
                <a:effectLst/>
                <a:latin typeface="Arial" panose="020B0604020202020204" pitchFamily="34" charset="0"/>
                <a:ea typeface="FiraGO Light"/>
                <a:cs typeface="FiraGO Light"/>
              </a:rPr>
              <a:t>kl. 16:00 - 24:00 á aðfangadag og gamlársdag sbr. gr. 2.1.4.3</a:t>
            </a:r>
            <a:br>
              <a:rPr lang="is-IS" sz="1800">
                <a:effectLst/>
                <a:latin typeface="Arial" panose="020B0604020202020204" pitchFamily="34" charset="0"/>
                <a:ea typeface="FiraGO Light"/>
                <a:cs typeface="FiraGO Light"/>
              </a:rPr>
            </a:br>
            <a:r>
              <a:rPr lang="is-IS" sz="1800">
                <a:effectLst/>
                <a:latin typeface="Arial" panose="020B0604020202020204" pitchFamily="34" charset="0"/>
                <a:ea typeface="FiraGO Light"/>
                <a:cs typeface="FiraGO Light"/>
              </a:rPr>
              <a:t>	165,00% kl. 00:00 – 08:00 á jóladag og nýársdag</a:t>
            </a:r>
            <a:r>
              <a:rPr lang="is-IS" sz="1800">
                <a:latin typeface="Arial" panose="020B0604020202020204" pitchFamily="34" charset="0"/>
                <a:ea typeface="FiraGO Light"/>
                <a:cs typeface="Times New Roman" panose="02020603050405020304" pitchFamily="18" charset="0"/>
              </a:rPr>
              <a:t> </a:t>
            </a:r>
            <a:r>
              <a:rPr lang="is-IS" sz="1800">
                <a:effectLst/>
                <a:latin typeface="Arial" panose="020B0604020202020204" pitchFamily="34" charset="0"/>
                <a:ea typeface="FiraGO Light"/>
                <a:cs typeface="FiraGO Light"/>
              </a:rPr>
              <a:t>sbr. gr. 2.1.4.3</a:t>
            </a:r>
            <a:endParaRPr lang="is-IS" sz="1800">
              <a:effectLst/>
              <a:latin typeface="Arial" panose="020B0604020202020204" pitchFamily="34" charset="0"/>
              <a:ea typeface="FiraGO Light"/>
              <a:cs typeface="Times New Roman" panose="02020603050405020304" pitchFamily="18" charset="0"/>
            </a:endParaRPr>
          </a:p>
          <a:p>
            <a:pPr marL="0" indent="0">
              <a:lnSpc>
                <a:spcPct val="107000"/>
              </a:lnSpc>
              <a:spcAft>
                <a:spcPts val="1800"/>
              </a:spcAft>
              <a:buNone/>
            </a:pPr>
            <a:r>
              <a:rPr lang="is-IS" sz="1800">
                <a:latin typeface="Arial" panose="020B0604020202020204" pitchFamily="34" charset="0"/>
                <a:ea typeface="FiraGO Light"/>
                <a:cs typeface="Times New Roman" panose="02020603050405020304" pitchFamily="18" charset="0"/>
              </a:rPr>
              <a:t>	</a:t>
            </a:r>
            <a:r>
              <a:rPr lang="is-IS" sz="1800">
                <a:effectLst/>
                <a:latin typeface="Arial" panose="020B0604020202020204" pitchFamily="34" charset="0"/>
                <a:ea typeface="FiraGO Light"/>
                <a:cs typeface="Times New Roman" panose="02020603050405020304" pitchFamily="18" charset="0"/>
              </a:rPr>
              <a:t>Brot úr klst. greiðist hlutfallslega.</a:t>
            </a:r>
          </a:p>
        </p:txBody>
      </p:sp>
    </p:spTree>
    <p:extLst>
      <p:ext uri="{BB962C8B-B14F-4D97-AF65-F5344CB8AC3E}">
        <p14:creationId xmlns:p14="http://schemas.microsoft.com/office/powerpoint/2010/main" val="8883576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B1C5223-7723-363F-B892-E91193C19922}"/>
            </a:ext>
          </a:extLst>
        </p:cNvPr>
        <p:cNvGrpSpPr/>
        <p:nvPr/>
      </p:nvGrpSpPr>
      <p:grpSpPr>
        <a:xfrm>
          <a:off x="0" y="0"/>
          <a:ext cx="0" cy="0"/>
          <a:chOff x="0" y="0"/>
          <a:chExt cx="0" cy="0"/>
        </a:xfrm>
      </p:grpSpPr>
      <p:sp>
        <p:nvSpPr>
          <p:cNvPr id="6" name="TextBox 5">
            <a:extLst>
              <a:ext uri="{FF2B5EF4-FFF2-40B4-BE49-F238E27FC236}">
                <a16:creationId xmlns:a16="http://schemas.microsoft.com/office/drawing/2014/main" id="{C510EEC3-0EDF-DAF1-C867-9CC45D7D0B9B}"/>
              </a:ext>
            </a:extLst>
          </p:cNvPr>
          <p:cNvSpPr txBox="1"/>
          <p:nvPr/>
        </p:nvSpPr>
        <p:spPr>
          <a:xfrm>
            <a:off x="533400" y="1885125"/>
            <a:ext cx="11105606" cy="3970318"/>
          </a:xfrm>
          <a:prstGeom prst="rect">
            <a:avLst/>
          </a:prstGeom>
          <a:noFill/>
        </p:spPr>
        <p:txBody>
          <a:bodyPr wrap="square">
            <a:spAutoFit/>
          </a:bodyPr>
          <a:lstStyle/>
          <a:p>
            <a:pPr marL="285750" indent="-285750">
              <a:buFont typeface="Arial" panose="020B0604020202020204" pitchFamily="34" charset="0"/>
              <a:buChar char="•"/>
            </a:pPr>
            <a:r>
              <a:rPr lang="is-IS" sz="2800">
                <a:latin typeface="+mn-lt"/>
              </a:rPr>
              <a:t>Rafræn atkvæðagreiðsla um kjarasamninginn hefst föstudaginn </a:t>
            </a:r>
            <a:r>
              <a:rPr lang="is-IS" sz="2800" b="1">
                <a:latin typeface="+mn-lt"/>
              </a:rPr>
              <a:t>5. júlí kl. 12:00</a:t>
            </a:r>
            <a:r>
              <a:rPr lang="is-IS" sz="2800">
                <a:latin typeface="+mn-lt"/>
              </a:rPr>
              <a:t> og lýkur mánudaginn </a:t>
            </a:r>
            <a:r>
              <a:rPr lang="is-IS" sz="2800" b="1">
                <a:latin typeface="+mn-lt"/>
              </a:rPr>
              <a:t>15. júlí kl. 09:00</a:t>
            </a:r>
            <a:r>
              <a:rPr lang="is-IS" sz="2800">
                <a:latin typeface="+mn-lt"/>
              </a:rPr>
              <a:t>. </a:t>
            </a:r>
          </a:p>
          <a:p>
            <a:pPr marL="285750" indent="-285750">
              <a:buFont typeface="Arial" panose="020B0604020202020204" pitchFamily="34" charset="0"/>
              <a:buChar char="•"/>
            </a:pPr>
            <a:endParaRPr lang="is-IS" sz="2800">
              <a:latin typeface="+mn-lt"/>
            </a:endParaRPr>
          </a:p>
          <a:p>
            <a:pPr marL="285750" indent="-285750">
              <a:buFont typeface="Arial" panose="020B0604020202020204" pitchFamily="34" charset="0"/>
              <a:buChar char="•"/>
            </a:pPr>
            <a:r>
              <a:rPr lang="is-IS" sz="2800">
                <a:latin typeface="+mn-lt"/>
              </a:rPr>
              <a:t>Niðurstöður atkvæðagreiðslunnar verða kynntar samdægurs.</a:t>
            </a:r>
          </a:p>
          <a:p>
            <a:pPr marL="285750" indent="-285750">
              <a:buFont typeface="Arial" panose="020B0604020202020204" pitchFamily="34" charset="0"/>
              <a:buChar char="•"/>
            </a:pPr>
            <a:endParaRPr lang="is-IS" sz="2800">
              <a:latin typeface="+mn-lt"/>
            </a:endParaRPr>
          </a:p>
          <a:p>
            <a:pPr marL="285750" indent="-285750">
              <a:buFont typeface="Arial" panose="020B0604020202020204" pitchFamily="34" charset="0"/>
              <a:buChar char="•"/>
            </a:pPr>
            <a:r>
              <a:rPr lang="is-IS" sz="2800">
                <a:latin typeface="+mn-lt"/>
              </a:rPr>
              <a:t>Hægt verður að greiða atkvæði í gegnum heimasíðu SGS eða viðkomandi stéttarfélags. Nauðsynlegt er að hafa rafræn skilríki til að geta kosið.</a:t>
            </a:r>
          </a:p>
          <a:p>
            <a:pPr marL="285750" indent="-285750">
              <a:buFont typeface="Arial" panose="020B0604020202020204" pitchFamily="34" charset="0"/>
              <a:buChar char="•"/>
            </a:pPr>
            <a:endParaRPr lang="is-IS" sz="2800">
              <a:latin typeface="+mn-lt"/>
            </a:endParaRPr>
          </a:p>
        </p:txBody>
      </p:sp>
      <p:sp>
        <p:nvSpPr>
          <p:cNvPr id="9" name="Title 1">
            <a:extLst>
              <a:ext uri="{FF2B5EF4-FFF2-40B4-BE49-F238E27FC236}">
                <a16:creationId xmlns:a16="http://schemas.microsoft.com/office/drawing/2014/main" id="{F1952E71-F98D-1318-6CB2-86332AAEB0DC}"/>
              </a:ext>
            </a:extLst>
          </p:cNvPr>
          <p:cNvSpPr>
            <a:spLocks noGrp="1"/>
          </p:cNvSpPr>
          <p:nvPr>
            <p:ph type="ctrTitle"/>
          </p:nvPr>
        </p:nvSpPr>
        <p:spPr>
          <a:xfrm>
            <a:off x="533400" y="358535"/>
            <a:ext cx="10496631" cy="715522"/>
          </a:xfrm>
        </p:spPr>
        <p:txBody>
          <a:bodyPr>
            <a:normAutofit/>
          </a:bodyPr>
          <a:lstStyle/>
          <a:p>
            <a:r>
              <a:rPr lang="en-US" sz="4000" b="1" err="1"/>
              <a:t>Atkvæðagreiðsla</a:t>
            </a:r>
            <a:endParaRPr lang="is-IS" sz="4000" b="1"/>
          </a:p>
        </p:txBody>
      </p:sp>
    </p:spTree>
    <p:extLst>
      <p:ext uri="{BB962C8B-B14F-4D97-AF65-F5344CB8AC3E}">
        <p14:creationId xmlns:p14="http://schemas.microsoft.com/office/powerpoint/2010/main" val="303311672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7B938EB-93A9-6400-297D-9EA5DCF1C140}"/>
            </a:ext>
          </a:extLst>
        </p:cNvPr>
        <p:cNvGrpSpPr/>
        <p:nvPr/>
      </p:nvGrpSpPr>
      <p:grpSpPr>
        <a:xfrm>
          <a:off x="0" y="0"/>
          <a:ext cx="0" cy="0"/>
          <a:chOff x="0" y="0"/>
          <a:chExt cx="0" cy="0"/>
        </a:xfrm>
      </p:grpSpPr>
      <p:sp>
        <p:nvSpPr>
          <p:cNvPr id="9" name="Title 1">
            <a:extLst>
              <a:ext uri="{FF2B5EF4-FFF2-40B4-BE49-F238E27FC236}">
                <a16:creationId xmlns:a16="http://schemas.microsoft.com/office/drawing/2014/main" id="{04E3EDEE-8439-CB3B-1E07-5189D50B3DF7}"/>
              </a:ext>
            </a:extLst>
          </p:cNvPr>
          <p:cNvSpPr>
            <a:spLocks noGrp="1"/>
          </p:cNvSpPr>
          <p:nvPr>
            <p:ph type="ctrTitle"/>
          </p:nvPr>
        </p:nvSpPr>
        <p:spPr>
          <a:xfrm>
            <a:off x="533400" y="358534"/>
            <a:ext cx="10764520" cy="1195945"/>
          </a:xfrm>
        </p:spPr>
        <p:txBody>
          <a:bodyPr>
            <a:normAutofit fontScale="90000"/>
          </a:bodyPr>
          <a:lstStyle/>
          <a:p>
            <a:r>
              <a:rPr lang="en-US" sz="4000" b="1" err="1"/>
              <a:t>Betri</a:t>
            </a:r>
            <a:r>
              <a:rPr lang="en-US" sz="4000" b="1"/>
              <a:t> </a:t>
            </a:r>
            <a:r>
              <a:rPr lang="en-US" sz="4000" b="1" err="1"/>
              <a:t>vinnutími</a:t>
            </a:r>
            <a:r>
              <a:rPr lang="en-US" sz="4000" b="1"/>
              <a:t> - </a:t>
            </a:r>
            <a:r>
              <a:rPr lang="en-US" sz="4000" b="1" err="1"/>
              <a:t>orlof</a:t>
            </a:r>
            <a:br>
              <a:rPr lang="en-US" b="1"/>
            </a:br>
            <a:r>
              <a:rPr lang="is-IS" sz="2200" b="1">
                <a:effectLst/>
                <a:latin typeface="Arial" panose="020B0604020202020204" pitchFamily="34" charset="0"/>
                <a:ea typeface="FiraGO Light"/>
                <a:cs typeface="Times New Roman" panose="02020603050405020304" pitchFamily="18" charset="0"/>
              </a:rPr>
              <a:t>Ekki breyting á inntaki, en stundafjölda breytt miðað við 36 virkar vinnustundir á viku</a:t>
            </a:r>
            <a:endParaRPr lang="is-IS" b="1"/>
          </a:p>
        </p:txBody>
      </p:sp>
      <p:sp>
        <p:nvSpPr>
          <p:cNvPr id="2" name="Text Placeholder 2">
            <a:extLst>
              <a:ext uri="{FF2B5EF4-FFF2-40B4-BE49-F238E27FC236}">
                <a16:creationId xmlns:a16="http://schemas.microsoft.com/office/drawing/2014/main" id="{33BE1C93-464D-4136-F38E-F5E707D732EE}"/>
              </a:ext>
            </a:extLst>
          </p:cNvPr>
          <p:cNvSpPr txBox="1">
            <a:spLocks/>
          </p:cNvSpPr>
          <p:nvPr/>
        </p:nvSpPr>
        <p:spPr>
          <a:xfrm>
            <a:off x="533400" y="1899284"/>
            <a:ext cx="11231880" cy="4684395"/>
          </a:xfrm>
          <a:prstGeom prst="rect">
            <a:avLst/>
          </a:prstGeom>
        </p:spPr>
        <p:txBody>
          <a:bodyPr lIns="91440" tIns="45720" rIns="91440" bIns="45720" anchor="t"/>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ＭＳ Ｐゴシック" charset="0"/>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ＭＳ Ｐゴシック" charset="0"/>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ＭＳ Ｐゴシック" charset="0"/>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ＭＳ Ｐゴシック" charset="0"/>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ＭＳ Ｐゴシック" charset="0"/>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lnSpc>
                <a:spcPct val="107000"/>
              </a:lnSpc>
              <a:spcAft>
                <a:spcPts val="1800"/>
              </a:spcAft>
              <a:buNone/>
            </a:pPr>
            <a:r>
              <a:rPr lang="is-IS" sz="1800">
                <a:effectLst/>
                <a:latin typeface="Arial" panose="020B0604020202020204" pitchFamily="34" charset="0"/>
                <a:ea typeface="FiraGO Light"/>
                <a:cs typeface="Times New Roman" panose="02020603050405020304" pitchFamily="18" charset="0"/>
              </a:rPr>
              <a:t>4.1.1	Orlof skal vera 30 dagar (</a:t>
            </a:r>
            <a:r>
              <a:rPr lang="is-IS" sz="1800" b="1">
                <a:effectLst/>
                <a:latin typeface="Arial" panose="020B0604020202020204" pitchFamily="34" charset="0"/>
                <a:ea typeface="FiraGO Light"/>
                <a:cs typeface="Times New Roman" panose="02020603050405020304" pitchFamily="18" charset="0"/>
              </a:rPr>
              <a:t>216 stundir miðað við 36 virkar vinnustundir á viku</a:t>
            </a:r>
            <a:r>
              <a:rPr lang="is-IS" sz="1800">
                <a:effectLst/>
                <a:latin typeface="Arial" panose="020B0604020202020204" pitchFamily="34" charset="0"/>
                <a:ea typeface="FiraGO Light"/>
                <a:cs typeface="Times New Roman" panose="02020603050405020304" pitchFamily="18" charset="0"/>
              </a:rPr>
              <a:t>) miðað við fullt 	starf. Ávinnsla orlofs skal vera hlutfallsleg miðað við starfshlutfall og starfstíma starfsmanns.</a:t>
            </a:r>
          </a:p>
          <a:p>
            <a:pPr marL="0" indent="0">
              <a:lnSpc>
                <a:spcPct val="107000"/>
              </a:lnSpc>
              <a:spcAft>
                <a:spcPts val="1800"/>
              </a:spcAft>
              <a:buNone/>
            </a:pPr>
            <a:r>
              <a:rPr lang="is-IS" sz="1800">
                <a:latin typeface="Arial" panose="020B0604020202020204" pitchFamily="34" charset="0"/>
                <a:ea typeface="FiraGO Light"/>
                <a:cs typeface="Times New Roman" panose="02020603050405020304" pitchFamily="18" charset="0"/>
              </a:rPr>
              <a:t>Ath. u</a:t>
            </a:r>
            <a:r>
              <a:rPr lang="is-IS" sz="1800">
                <a:effectLst/>
                <a:latin typeface="Arial" panose="020B0604020202020204" pitchFamily="34" charset="0"/>
                <a:ea typeface="FiraGO Light"/>
                <a:cs typeface="Times New Roman" panose="02020603050405020304" pitchFamily="18" charset="0"/>
              </a:rPr>
              <a:t>ppfærður skýringarkassi í 4.3.1 vegna uppsafnaðs orlofs:</a:t>
            </a:r>
          </a:p>
          <a:p>
            <a:pPr marL="0" indent="0">
              <a:lnSpc>
                <a:spcPct val="107000"/>
              </a:lnSpc>
              <a:spcAft>
                <a:spcPts val="1800"/>
              </a:spcAft>
              <a:buNone/>
            </a:pPr>
            <a:r>
              <a:rPr lang="is-IS" sz="1800" i="1">
                <a:solidFill>
                  <a:srgbClr val="000000"/>
                </a:solidFill>
                <a:effectLst/>
                <a:highlight>
                  <a:srgbClr val="DFDFDF"/>
                </a:highlight>
                <a:latin typeface="Arial" panose="020B0604020202020204" pitchFamily="34" charset="0"/>
                <a:ea typeface="Times New Roman" panose="02020603050405020304" pitchFamily="18" charset="0"/>
                <a:cs typeface="Times New Roman" panose="02020603050405020304" pitchFamily="18" charset="0"/>
              </a:rPr>
              <a:t>Samkvæmt orlofslögum nr. 30/1987 er framsal orlofslauna og flutningur þeirra milli orlofsára óheimill. Samkvæmt 5. gr. laga um orlof nr. 30/1987 ber vinnuveitandi ábyrgð á að skipuleggja orlofstöku starfsfólks síns að teknu tilliti til óska þess eins og unnt er vegna starfseminnar. Samtal skal fara fram eigi síðar en í janúar ár hvert milli starfsmanns og yfirmanns um hvernig töku orlofs skuli lokið innan komandi orlofsárs.</a:t>
            </a:r>
          </a:p>
          <a:p>
            <a:pPr marL="0" indent="0" algn="just">
              <a:lnSpc>
                <a:spcPct val="107000"/>
              </a:lnSpc>
              <a:spcAft>
                <a:spcPts val="1800"/>
              </a:spcAft>
              <a:buNone/>
            </a:pPr>
            <a:r>
              <a:rPr lang="is-IS" sz="1800" i="1">
                <a:solidFill>
                  <a:srgbClr val="000000"/>
                </a:solidFill>
                <a:effectLst/>
                <a:highlight>
                  <a:srgbClr val="DFDFDF"/>
                </a:highlight>
                <a:latin typeface="Arial" panose="020B0604020202020204" pitchFamily="34" charset="0"/>
                <a:ea typeface="Times New Roman" panose="02020603050405020304" pitchFamily="18" charset="0"/>
                <a:cs typeface="Times New Roman" panose="02020603050405020304" pitchFamily="18" charset="0"/>
              </a:rPr>
              <a:t>Í þeim tilfellum sem starfsfólki hefur ekki verið gert kleift að taka uppsafnað orlof á líðandi orlofsári verði þeim aðstæðum mætt af hálfu vinnuveitenda með gerð skriflegs samkomulags við viðkomandi starfsfólk um hvernig töku þess verði lokið. Gerð samkomulags skal lokið eigi síðar en 1. apríl ár hvert. Náist slíkt samkomulag ekki, skal vinnuveitandi tilkynna starfsmanni eigi síðar en 30. apríl ár hvert hvernig orlofstöku skuli háttað þannig að tryggt verði að starfsmaður nái að ljúka töku uppsafnaðs orlofs.</a:t>
            </a:r>
          </a:p>
          <a:p>
            <a:pPr marL="0" indent="0" algn="just">
              <a:lnSpc>
                <a:spcPct val="107000"/>
              </a:lnSpc>
              <a:spcAft>
                <a:spcPts val="1800"/>
              </a:spcAft>
              <a:buNone/>
            </a:pPr>
            <a:endParaRPr lang="is-IS" sz="1800">
              <a:effectLst/>
              <a:latin typeface="Arial" panose="020B0604020202020204" pitchFamily="34" charset="0"/>
              <a:ea typeface="FiraGO Light"/>
              <a:cs typeface="Times New Roman" panose="02020603050405020304" pitchFamily="18" charset="0"/>
            </a:endParaRPr>
          </a:p>
        </p:txBody>
      </p:sp>
    </p:spTree>
    <p:extLst>
      <p:ext uri="{BB962C8B-B14F-4D97-AF65-F5344CB8AC3E}">
        <p14:creationId xmlns:p14="http://schemas.microsoft.com/office/powerpoint/2010/main" val="373957474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7B938EB-93A9-6400-297D-9EA5DCF1C140}"/>
            </a:ext>
          </a:extLst>
        </p:cNvPr>
        <p:cNvGrpSpPr/>
        <p:nvPr/>
      </p:nvGrpSpPr>
      <p:grpSpPr>
        <a:xfrm>
          <a:off x="0" y="0"/>
          <a:ext cx="0" cy="0"/>
          <a:chOff x="0" y="0"/>
          <a:chExt cx="0" cy="0"/>
        </a:xfrm>
      </p:grpSpPr>
      <p:sp>
        <p:nvSpPr>
          <p:cNvPr id="9" name="Title 1">
            <a:extLst>
              <a:ext uri="{FF2B5EF4-FFF2-40B4-BE49-F238E27FC236}">
                <a16:creationId xmlns:a16="http://schemas.microsoft.com/office/drawing/2014/main" id="{04E3EDEE-8439-CB3B-1E07-5189D50B3DF7}"/>
              </a:ext>
            </a:extLst>
          </p:cNvPr>
          <p:cNvSpPr>
            <a:spLocks noGrp="1"/>
          </p:cNvSpPr>
          <p:nvPr>
            <p:ph type="ctrTitle"/>
          </p:nvPr>
        </p:nvSpPr>
        <p:spPr>
          <a:xfrm>
            <a:off x="533400" y="358534"/>
            <a:ext cx="10764520" cy="1195945"/>
          </a:xfrm>
        </p:spPr>
        <p:txBody>
          <a:bodyPr>
            <a:normAutofit fontScale="90000"/>
          </a:bodyPr>
          <a:lstStyle/>
          <a:p>
            <a:r>
              <a:rPr lang="en-US" sz="4000" b="1" err="1"/>
              <a:t>Betri</a:t>
            </a:r>
            <a:r>
              <a:rPr lang="en-US" sz="4000" b="1"/>
              <a:t> </a:t>
            </a:r>
            <a:r>
              <a:rPr lang="en-US" sz="4000" b="1" err="1"/>
              <a:t>vinnutími</a:t>
            </a:r>
            <a:r>
              <a:rPr lang="en-US" sz="4000" b="1"/>
              <a:t> – </a:t>
            </a:r>
            <a:r>
              <a:rPr lang="en-US" sz="4000" b="1" err="1"/>
              <a:t>veikindi</a:t>
            </a:r>
            <a:r>
              <a:rPr lang="en-US" sz="4000" b="1"/>
              <a:t> </a:t>
            </a:r>
            <a:r>
              <a:rPr lang="en-US" sz="4000" b="1" err="1"/>
              <a:t>barna</a:t>
            </a:r>
            <a:br>
              <a:rPr lang="en-US" b="1"/>
            </a:br>
            <a:r>
              <a:rPr lang="is-IS" sz="2200" b="1">
                <a:effectLst/>
                <a:latin typeface="Arial" panose="020B0604020202020204" pitchFamily="34" charset="0"/>
                <a:ea typeface="FiraGO Light"/>
                <a:cs typeface="Times New Roman" panose="02020603050405020304" pitchFamily="18" charset="0"/>
              </a:rPr>
              <a:t>Ekki breyting á inntaki, en stundafjölda breytt miðað við 36 virkar vinnustundir á viku</a:t>
            </a:r>
            <a:endParaRPr lang="is-IS" b="1"/>
          </a:p>
        </p:txBody>
      </p:sp>
      <p:sp>
        <p:nvSpPr>
          <p:cNvPr id="2" name="Text Placeholder 2">
            <a:extLst>
              <a:ext uri="{FF2B5EF4-FFF2-40B4-BE49-F238E27FC236}">
                <a16:creationId xmlns:a16="http://schemas.microsoft.com/office/drawing/2014/main" id="{33BE1C93-464D-4136-F38E-F5E707D732EE}"/>
              </a:ext>
            </a:extLst>
          </p:cNvPr>
          <p:cNvSpPr txBox="1">
            <a:spLocks/>
          </p:cNvSpPr>
          <p:nvPr/>
        </p:nvSpPr>
        <p:spPr>
          <a:xfrm>
            <a:off x="533400" y="1899284"/>
            <a:ext cx="11231880" cy="4684395"/>
          </a:xfrm>
          <a:prstGeom prst="rect">
            <a:avLst/>
          </a:prstGeom>
        </p:spPr>
        <p:txBody>
          <a:bodyPr lIns="91440" tIns="45720" rIns="91440" bIns="45720" anchor="t"/>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ＭＳ Ｐゴシック" charset="0"/>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ＭＳ Ｐゴシック" charset="0"/>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ＭＳ Ｐゴシック" charset="0"/>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ＭＳ Ｐゴシック" charset="0"/>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ＭＳ Ｐゴシック" charset="0"/>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buNone/>
            </a:pPr>
            <a:r>
              <a:rPr lang="en-US" sz="2000" b="1">
                <a:latin typeface="Arial" panose="020B0604020202020204" pitchFamily="34" charset="0"/>
                <a:cs typeface="Times New Roman" panose="02020603050405020304" pitchFamily="18" charset="0"/>
              </a:rPr>
              <a:t>Var </a:t>
            </a:r>
          </a:p>
          <a:p>
            <a:pPr marL="0" indent="0">
              <a:lnSpc>
                <a:spcPct val="100000"/>
              </a:lnSpc>
              <a:buNone/>
            </a:pPr>
            <a:r>
              <a:rPr lang="is-IS" sz="1800" b="1">
                <a:latin typeface="Arial" panose="020B0604020202020204" pitchFamily="34" charset="0"/>
                <a:ea typeface="FiraGO Light"/>
                <a:cs typeface="Times New Roman" panose="02020603050405020304" pitchFamily="18" charset="0"/>
              </a:rPr>
              <a:t>12.8 Veikindi barna yngri en 13 ára</a:t>
            </a:r>
          </a:p>
          <a:p>
            <a:pPr marL="0" indent="0">
              <a:lnSpc>
                <a:spcPct val="100000"/>
              </a:lnSpc>
              <a:buNone/>
            </a:pPr>
            <a:r>
              <a:rPr lang="is-IS" sz="1800">
                <a:latin typeface="Arial" panose="020B0604020202020204" pitchFamily="34" charset="0"/>
                <a:ea typeface="FiraGO Light"/>
                <a:cs typeface="Times New Roman" panose="02020603050405020304" pitchFamily="18" charset="0"/>
              </a:rPr>
              <a:t>12.8.1	Annað foreldri á rétt á að vera frá vinnu í samtals 12 vinnudaga (96) vinnuskyldustundir miðað við fullt starf) á hverju almanaksári vegna veikinda barna sinna undir 13 ára aldri, enda verði annarri umönnun ekki við komið. Í þessum </a:t>
            </a:r>
            <a:r>
              <a:rPr lang="is-IS" sz="1800" err="1">
                <a:latin typeface="Arial" panose="020B0604020202020204" pitchFamily="34" charset="0"/>
                <a:ea typeface="FiraGO Light"/>
                <a:cs typeface="Times New Roman" panose="02020603050405020304" pitchFamily="18" charset="0"/>
              </a:rPr>
              <a:t>fjarvistum</a:t>
            </a:r>
            <a:r>
              <a:rPr lang="is-IS" sz="1800">
                <a:latin typeface="Arial" panose="020B0604020202020204" pitchFamily="34" charset="0"/>
                <a:ea typeface="FiraGO Light"/>
                <a:cs typeface="Times New Roman" panose="02020603050405020304" pitchFamily="18" charset="0"/>
              </a:rPr>
              <a:t> skal greiða starfsmanni dagvinnulaun og vaktaálag skv. reglubundinni varðskrá/vaktskrá. Réttur þessi hefur ekki áhrif á rétt starfsmanns skv. öðrum greinum.</a:t>
            </a:r>
            <a:endParaRPr lang="is-IS" sz="1800">
              <a:latin typeface="Arial" panose="020B0604020202020204" pitchFamily="34" charset="0"/>
              <a:cs typeface="Times New Roman" panose="02020603050405020304" pitchFamily="18" charset="0"/>
            </a:endParaRPr>
          </a:p>
          <a:p>
            <a:pPr marL="0" indent="0">
              <a:lnSpc>
                <a:spcPct val="100000"/>
              </a:lnSpc>
              <a:buNone/>
            </a:pPr>
            <a:endParaRPr lang="en-US" sz="2000" b="1">
              <a:latin typeface="Arial" panose="020B0604020202020204" pitchFamily="34" charset="0"/>
              <a:cs typeface="Times New Roman" panose="02020603050405020304" pitchFamily="18" charset="0"/>
            </a:endParaRPr>
          </a:p>
          <a:p>
            <a:pPr marL="0" indent="0">
              <a:lnSpc>
                <a:spcPct val="100000"/>
              </a:lnSpc>
              <a:buNone/>
            </a:pPr>
            <a:r>
              <a:rPr lang="en-US" sz="2000" b="1" err="1">
                <a:latin typeface="Arial" panose="020B0604020202020204" pitchFamily="34" charset="0"/>
                <a:cs typeface="Times New Roman" panose="02020603050405020304" pitchFamily="18" charset="0"/>
              </a:rPr>
              <a:t>Verður</a:t>
            </a:r>
            <a:endParaRPr lang="en-US" sz="2000" b="1">
              <a:latin typeface="Arial" panose="020B0604020202020204" pitchFamily="34" charset="0"/>
              <a:cs typeface="Times New Roman" panose="02020603050405020304" pitchFamily="18" charset="0"/>
            </a:endParaRPr>
          </a:p>
          <a:p>
            <a:pPr marL="0" indent="0">
              <a:lnSpc>
                <a:spcPct val="100000"/>
              </a:lnSpc>
              <a:buNone/>
            </a:pPr>
            <a:r>
              <a:rPr lang="is-IS" sz="1800" b="1">
                <a:latin typeface="Arial" panose="020B0604020202020204" pitchFamily="34" charset="0"/>
                <a:ea typeface="FiraGO Light"/>
                <a:cs typeface="Times New Roman" panose="02020603050405020304" pitchFamily="18" charset="0"/>
              </a:rPr>
              <a:t>12.8 Veikindi barna yngri en 13 ára</a:t>
            </a:r>
          </a:p>
          <a:p>
            <a:pPr marL="0" indent="0">
              <a:lnSpc>
                <a:spcPct val="100000"/>
              </a:lnSpc>
              <a:buNone/>
            </a:pPr>
            <a:r>
              <a:rPr lang="is-IS" sz="1800">
                <a:latin typeface="Arial" panose="020B0604020202020204" pitchFamily="34" charset="0"/>
                <a:ea typeface="FiraGO Light"/>
                <a:cs typeface="Times New Roman" panose="02020603050405020304" pitchFamily="18" charset="0"/>
              </a:rPr>
              <a:t>12.8.1	Annað foreldri á rétt á að vera frá vinnu í samtals 12 vinnudaga (</a:t>
            </a:r>
            <a:r>
              <a:rPr lang="is-IS" sz="1800" b="1">
                <a:latin typeface="Arial" panose="020B0604020202020204" pitchFamily="34" charset="0"/>
                <a:ea typeface="FiraGO Light"/>
                <a:cs typeface="Times New Roman" panose="02020603050405020304" pitchFamily="18" charset="0"/>
              </a:rPr>
              <a:t>86,4</a:t>
            </a:r>
            <a:r>
              <a:rPr lang="is-IS" sz="1800">
                <a:latin typeface="Arial" panose="020B0604020202020204" pitchFamily="34" charset="0"/>
                <a:ea typeface="FiraGO Light"/>
                <a:cs typeface="Times New Roman" panose="02020603050405020304" pitchFamily="18" charset="0"/>
              </a:rPr>
              <a:t>) vinnuskyldustundir miðað við fullt starf) á hverju almanaksári vegna veikinda barna sinna undir 13 ára aldri, enda verði annarri umönnun ekki við komið. Í þessum </a:t>
            </a:r>
            <a:r>
              <a:rPr lang="is-IS" sz="1800" err="1">
                <a:latin typeface="Arial" panose="020B0604020202020204" pitchFamily="34" charset="0"/>
                <a:ea typeface="FiraGO Light"/>
                <a:cs typeface="Times New Roman" panose="02020603050405020304" pitchFamily="18" charset="0"/>
              </a:rPr>
              <a:t>fjarvistum</a:t>
            </a:r>
            <a:r>
              <a:rPr lang="is-IS" sz="1800">
                <a:latin typeface="Arial" panose="020B0604020202020204" pitchFamily="34" charset="0"/>
                <a:ea typeface="FiraGO Light"/>
                <a:cs typeface="Times New Roman" panose="02020603050405020304" pitchFamily="18" charset="0"/>
              </a:rPr>
              <a:t> skal greiða starfsmanni dagvinnulaun og vaktaálag skv. reglubundinni varðskrá/vaktskrá. Réttur þessi hefur ekki áhrif á rétt starfsmanns skv. öðrum greinum.</a:t>
            </a:r>
            <a:endParaRPr lang="is-IS" sz="1800">
              <a:effectLst/>
              <a:latin typeface="Arial" panose="020B0604020202020204" pitchFamily="34" charset="0"/>
              <a:ea typeface="FiraGO Light"/>
              <a:cs typeface="Times New Roman" panose="02020603050405020304" pitchFamily="18" charset="0"/>
            </a:endParaRPr>
          </a:p>
        </p:txBody>
      </p:sp>
    </p:spTree>
    <p:extLst>
      <p:ext uri="{BB962C8B-B14F-4D97-AF65-F5344CB8AC3E}">
        <p14:creationId xmlns:p14="http://schemas.microsoft.com/office/powerpoint/2010/main" val="220841213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7B938EB-93A9-6400-297D-9EA5DCF1C140}"/>
            </a:ext>
          </a:extLst>
        </p:cNvPr>
        <p:cNvGrpSpPr/>
        <p:nvPr/>
      </p:nvGrpSpPr>
      <p:grpSpPr>
        <a:xfrm>
          <a:off x="0" y="0"/>
          <a:ext cx="0" cy="0"/>
          <a:chOff x="0" y="0"/>
          <a:chExt cx="0" cy="0"/>
        </a:xfrm>
      </p:grpSpPr>
      <p:sp>
        <p:nvSpPr>
          <p:cNvPr id="9" name="Title 1">
            <a:extLst>
              <a:ext uri="{FF2B5EF4-FFF2-40B4-BE49-F238E27FC236}">
                <a16:creationId xmlns:a16="http://schemas.microsoft.com/office/drawing/2014/main" id="{04E3EDEE-8439-CB3B-1E07-5189D50B3DF7}"/>
              </a:ext>
            </a:extLst>
          </p:cNvPr>
          <p:cNvSpPr>
            <a:spLocks noGrp="1"/>
          </p:cNvSpPr>
          <p:nvPr>
            <p:ph type="ctrTitle"/>
          </p:nvPr>
        </p:nvSpPr>
        <p:spPr>
          <a:xfrm>
            <a:off x="533400" y="358534"/>
            <a:ext cx="10496631" cy="1195945"/>
          </a:xfrm>
        </p:spPr>
        <p:txBody>
          <a:bodyPr>
            <a:normAutofit/>
          </a:bodyPr>
          <a:lstStyle/>
          <a:p>
            <a:r>
              <a:rPr lang="en-US" sz="4000" b="1" err="1"/>
              <a:t>Betri</a:t>
            </a:r>
            <a:r>
              <a:rPr lang="en-US" sz="4000" b="1"/>
              <a:t> </a:t>
            </a:r>
            <a:r>
              <a:rPr lang="en-US" sz="4000" b="1" err="1"/>
              <a:t>vinnutími</a:t>
            </a:r>
            <a:r>
              <a:rPr lang="en-US" sz="4000" b="1"/>
              <a:t> – 2.6 </a:t>
            </a:r>
            <a:r>
              <a:rPr lang="en-US" sz="4000" b="1" err="1"/>
              <a:t>Vaktavinna</a:t>
            </a:r>
            <a:br>
              <a:rPr lang="en-US" sz="4000" b="1"/>
            </a:br>
            <a:endParaRPr lang="is-IS" b="1"/>
          </a:p>
        </p:txBody>
      </p:sp>
      <p:sp>
        <p:nvSpPr>
          <p:cNvPr id="2" name="Text Placeholder 2">
            <a:extLst>
              <a:ext uri="{FF2B5EF4-FFF2-40B4-BE49-F238E27FC236}">
                <a16:creationId xmlns:a16="http://schemas.microsoft.com/office/drawing/2014/main" id="{33BE1C93-464D-4136-F38E-F5E707D732EE}"/>
              </a:ext>
            </a:extLst>
          </p:cNvPr>
          <p:cNvSpPr txBox="1">
            <a:spLocks/>
          </p:cNvSpPr>
          <p:nvPr/>
        </p:nvSpPr>
        <p:spPr>
          <a:xfrm>
            <a:off x="533400" y="1899285"/>
            <a:ext cx="11231880" cy="4137714"/>
          </a:xfrm>
          <a:prstGeom prst="rect">
            <a:avLst/>
          </a:prstGeom>
        </p:spPr>
        <p:txBody>
          <a:bodyPr lIns="91440" tIns="45720" rIns="91440" bIns="45720" anchor="t"/>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ＭＳ Ｐゴシック" charset="0"/>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ＭＳ Ｐゴシック" charset="0"/>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ＭＳ Ｐゴシック" charset="0"/>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ＭＳ Ｐゴシック" charset="0"/>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ＭＳ Ｐゴシック" charset="0"/>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lnSpc>
                <a:spcPct val="107000"/>
              </a:lnSpc>
              <a:spcBef>
                <a:spcPts val="1800"/>
              </a:spcBef>
              <a:spcAft>
                <a:spcPts val="900"/>
              </a:spcAft>
              <a:buNone/>
            </a:pPr>
            <a:r>
              <a:rPr lang="is-IS" sz="1800" b="1" i="1">
                <a:latin typeface="Arial" panose="020B0604020202020204" pitchFamily="34" charset="0"/>
                <a:ea typeface="FiraGO Light"/>
                <a:cs typeface="FiraGO Light"/>
              </a:rPr>
              <a:t>Skilgreiningu á vaktavinnumanni bætt við gr. 2.6.1 </a:t>
            </a:r>
            <a:r>
              <a:rPr lang="is-IS" sz="1800" b="1" i="1">
                <a:effectLst/>
                <a:latin typeface="Arial" panose="020B0604020202020204" pitchFamily="34" charset="0"/>
                <a:ea typeface="FiraGO Light"/>
                <a:cs typeface="FiraGO Light"/>
              </a:rPr>
              <a:t>:</a:t>
            </a:r>
          </a:p>
          <a:p>
            <a:pPr marL="0" indent="0" algn="just">
              <a:lnSpc>
                <a:spcPct val="107000"/>
              </a:lnSpc>
              <a:spcAft>
                <a:spcPts val="1800"/>
              </a:spcAft>
              <a:buNone/>
            </a:pPr>
            <a:r>
              <a:rPr lang="is-IS" sz="1800">
                <a:effectLst/>
                <a:latin typeface="Arial" panose="020B0604020202020204" pitchFamily="34" charset="0"/>
                <a:ea typeface="FiraGO Light"/>
                <a:cs typeface="Times New Roman" panose="02020603050405020304" pitchFamily="18" charset="0"/>
              </a:rPr>
              <a:t>2.6.1 Þeir sem vinna á reglubundnum vöktum, skulu fá álag fyrir unnin störf á þeim tíma er fellur utan 	venjulegs dagvinnutímabils skv. gr. 2.2.1.</a:t>
            </a:r>
          </a:p>
          <a:p>
            <a:pPr marL="0" indent="0" algn="just">
              <a:lnSpc>
                <a:spcPct val="107000"/>
              </a:lnSpc>
              <a:spcAft>
                <a:spcPts val="1800"/>
              </a:spcAft>
              <a:buNone/>
            </a:pPr>
            <a:r>
              <a:rPr lang="is-IS" sz="1800" b="1" i="1">
                <a:effectLst/>
                <a:latin typeface="Arial" panose="020B0604020202020204" pitchFamily="34" charset="0"/>
                <a:ea typeface="FiraGO Light"/>
                <a:cs typeface="Times New Roman" panose="02020603050405020304" pitchFamily="18" charset="0"/>
              </a:rPr>
              <a:t>Ef skipulagður vinnutími starfsmanns er að jafnaði 20% eða meira utan dagvinnumarka telst 	hann vaktavinnumaður.  </a:t>
            </a:r>
            <a:endParaRPr lang="is-IS" sz="1800" b="1">
              <a:effectLst/>
              <a:latin typeface="Arial" panose="020B0604020202020204" pitchFamily="34" charset="0"/>
              <a:ea typeface="FiraGO Light"/>
              <a:cs typeface="Times New Roman" panose="02020603050405020304" pitchFamily="18" charset="0"/>
            </a:endParaRPr>
          </a:p>
          <a:p>
            <a:pPr marL="0" indent="0" algn="just">
              <a:lnSpc>
                <a:spcPct val="107000"/>
              </a:lnSpc>
              <a:spcAft>
                <a:spcPts val="1800"/>
              </a:spcAft>
              <a:buNone/>
            </a:pPr>
            <a:endParaRPr lang="is-IS" sz="1800">
              <a:effectLst/>
              <a:latin typeface="Arial" panose="020B0604020202020204" pitchFamily="34" charset="0"/>
              <a:ea typeface="FiraGO Light"/>
              <a:cs typeface="Times New Roman" panose="02020603050405020304" pitchFamily="18" charset="0"/>
            </a:endParaRPr>
          </a:p>
        </p:txBody>
      </p:sp>
    </p:spTree>
    <p:extLst>
      <p:ext uri="{BB962C8B-B14F-4D97-AF65-F5344CB8AC3E}">
        <p14:creationId xmlns:p14="http://schemas.microsoft.com/office/powerpoint/2010/main" val="204787754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7B938EB-93A9-6400-297D-9EA5DCF1C140}"/>
            </a:ext>
          </a:extLst>
        </p:cNvPr>
        <p:cNvGrpSpPr/>
        <p:nvPr/>
      </p:nvGrpSpPr>
      <p:grpSpPr>
        <a:xfrm>
          <a:off x="0" y="0"/>
          <a:ext cx="0" cy="0"/>
          <a:chOff x="0" y="0"/>
          <a:chExt cx="0" cy="0"/>
        </a:xfrm>
      </p:grpSpPr>
      <p:sp>
        <p:nvSpPr>
          <p:cNvPr id="9" name="Title 1">
            <a:extLst>
              <a:ext uri="{FF2B5EF4-FFF2-40B4-BE49-F238E27FC236}">
                <a16:creationId xmlns:a16="http://schemas.microsoft.com/office/drawing/2014/main" id="{04E3EDEE-8439-CB3B-1E07-5189D50B3DF7}"/>
              </a:ext>
            </a:extLst>
          </p:cNvPr>
          <p:cNvSpPr>
            <a:spLocks noGrp="1"/>
          </p:cNvSpPr>
          <p:nvPr>
            <p:ph type="ctrTitle"/>
          </p:nvPr>
        </p:nvSpPr>
        <p:spPr>
          <a:xfrm>
            <a:off x="533400" y="358534"/>
            <a:ext cx="10496631" cy="1195945"/>
          </a:xfrm>
        </p:spPr>
        <p:txBody>
          <a:bodyPr>
            <a:normAutofit/>
          </a:bodyPr>
          <a:lstStyle/>
          <a:p>
            <a:r>
              <a:rPr lang="en-US" sz="4000" b="1" err="1"/>
              <a:t>Betri</a:t>
            </a:r>
            <a:r>
              <a:rPr lang="en-US" sz="4000" b="1"/>
              <a:t> </a:t>
            </a:r>
            <a:r>
              <a:rPr lang="en-US" sz="4000" b="1" err="1"/>
              <a:t>vinnutími</a:t>
            </a:r>
            <a:r>
              <a:rPr lang="en-US" sz="4000" b="1"/>
              <a:t> – 2.6 </a:t>
            </a:r>
            <a:r>
              <a:rPr lang="en-US" sz="4000" b="1" err="1"/>
              <a:t>Vaktavinna</a:t>
            </a:r>
            <a:br>
              <a:rPr lang="en-US" sz="4000" b="1"/>
            </a:br>
            <a:endParaRPr lang="is-IS" b="1"/>
          </a:p>
        </p:txBody>
      </p:sp>
      <p:sp>
        <p:nvSpPr>
          <p:cNvPr id="2" name="Text Placeholder 2">
            <a:extLst>
              <a:ext uri="{FF2B5EF4-FFF2-40B4-BE49-F238E27FC236}">
                <a16:creationId xmlns:a16="http://schemas.microsoft.com/office/drawing/2014/main" id="{33BE1C93-464D-4136-F38E-F5E707D732EE}"/>
              </a:ext>
            </a:extLst>
          </p:cNvPr>
          <p:cNvSpPr txBox="1">
            <a:spLocks/>
          </p:cNvSpPr>
          <p:nvPr/>
        </p:nvSpPr>
        <p:spPr>
          <a:xfrm>
            <a:off x="309880" y="1675764"/>
            <a:ext cx="11231880" cy="4410075"/>
          </a:xfrm>
          <a:prstGeom prst="rect">
            <a:avLst/>
          </a:prstGeom>
        </p:spPr>
        <p:txBody>
          <a:bodyPr lIns="91440" tIns="45720" rIns="91440" bIns="45720" anchor="t"/>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ＭＳ Ｐゴシック" charset="0"/>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ＭＳ Ｐゴシック" charset="0"/>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ＭＳ Ｐゴシック" charset="0"/>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ＭＳ Ｐゴシック" charset="0"/>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ＭＳ Ｐゴシック" charset="0"/>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lnSpc>
                <a:spcPct val="107000"/>
              </a:lnSpc>
              <a:spcBef>
                <a:spcPts val="1800"/>
              </a:spcBef>
              <a:spcAft>
                <a:spcPts val="900"/>
              </a:spcAft>
            </a:pPr>
            <a:r>
              <a:rPr lang="is-IS" sz="1800" b="1" i="1">
                <a:latin typeface="Arial" panose="020B0604020202020204" pitchFamily="34" charset="0"/>
                <a:ea typeface="FiraGO Light"/>
                <a:cs typeface="FiraGO Light"/>
              </a:rPr>
              <a:t>Breytingargjald vegna breytingar á vaktskrá, í stað yfirvinnutíma komi hlutfall af mánaðarlaunum</a:t>
            </a:r>
            <a:endParaRPr lang="is-IS" sz="1800" b="1" i="1">
              <a:effectLst/>
              <a:latin typeface="Arial" panose="020B0604020202020204" pitchFamily="34" charset="0"/>
              <a:ea typeface="FiraGO Light"/>
              <a:cs typeface="FiraGO Light"/>
            </a:endParaRPr>
          </a:p>
          <a:p>
            <a:pPr marL="0" indent="0">
              <a:lnSpc>
                <a:spcPct val="107000"/>
              </a:lnSpc>
              <a:spcAft>
                <a:spcPts val="1800"/>
              </a:spcAft>
              <a:buNone/>
            </a:pPr>
            <a:r>
              <a:rPr lang="is-IS" sz="1600">
                <a:effectLst/>
                <a:latin typeface="Arial" panose="020B0604020202020204" pitchFamily="34" charset="0"/>
                <a:ea typeface="FiraGO Light"/>
                <a:cs typeface="Times New Roman" panose="02020603050405020304" pitchFamily="18" charset="0"/>
              </a:rPr>
              <a:t>2.6.2	Þar sem unnið er á reglubundnum vöktum skal leggja fram drög að vaktskrá, sem sýnir væntanlegan vinnutíma 	hvers starfsmanns, sex vikum áður en hún tekur gildi. Endanleg vaktskrá skal lögð fram mánuði áður en fyrsta 	vakt samkvæmt skránni hefst, nema samkomulag sé við starfsmann um skemmri frest. </a:t>
            </a:r>
            <a:br>
              <a:rPr lang="is-IS" sz="1600">
                <a:effectLst/>
                <a:latin typeface="Arial" panose="020B0604020202020204" pitchFamily="34" charset="0"/>
                <a:ea typeface="FiraGO Light"/>
                <a:cs typeface="Times New Roman" panose="02020603050405020304" pitchFamily="18" charset="0"/>
              </a:rPr>
            </a:br>
            <a:br>
              <a:rPr lang="is-IS" sz="1600">
                <a:effectLst/>
                <a:latin typeface="Arial" panose="020B0604020202020204" pitchFamily="34" charset="0"/>
                <a:ea typeface="FiraGO Light"/>
                <a:cs typeface="Times New Roman" panose="02020603050405020304" pitchFamily="18" charset="0"/>
              </a:rPr>
            </a:br>
            <a:r>
              <a:rPr lang="is-IS" sz="1600">
                <a:effectLst/>
                <a:latin typeface="Arial" panose="020B0604020202020204" pitchFamily="34" charset="0"/>
                <a:ea typeface="FiraGO Light"/>
                <a:cs typeface="Times New Roman" panose="02020603050405020304" pitchFamily="18" charset="0"/>
              </a:rPr>
              <a:t>	Krefjist starfsemi stofnunar breytingar á vaktskrá skal hún gerð með samþykki starfsmanns. Ef vaktskrá er breytt 	með skemmri fyrirvara en 24 klst., skal viðkomandi starfsmanni greitt breytingargjald sem nemur </a:t>
            </a:r>
            <a:r>
              <a:rPr lang="is-IS" sz="1600" b="1">
                <a:effectLst/>
                <a:latin typeface="Arial" panose="020B0604020202020204" pitchFamily="34" charset="0"/>
                <a:ea typeface="FiraGO Light"/>
                <a:cs typeface="Times New Roman" panose="02020603050405020304" pitchFamily="18" charset="0"/>
              </a:rPr>
              <a:t>2% af 	mánaðarlaunum í hverjum launaflokki og þrepi</a:t>
            </a:r>
            <a:r>
              <a:rPr lang="is-IS" sz="1600">
                <a:effectLst/>
                <a:latin typeface="Arial" panose="020B0604020202020204" pitchFamily="34" charset="0"/>
                <a:ea typeface="FiraGO Light"/>
                <a:cs typeface="Times New Roman" panose="02020603050405020304" pitchFamily="18" charset="0"/>
              </a:rPr>
              <a:t>. Sé fyrirvarinn 24-168 klst. (ein vika) skal greiða 	breytingargjald sem nemur </a:t>
            </a:r>
            <a:r>
              <a:rPr lang="is-IS" sz="1600" b="1">
                <a:effectLst/>
                <a:latin typeface="Arial" panose="020B0604020202020204" pitchFamily="34" charset="0"/>
                <a:ea typeface="FiraGO Light"/>
                <a:cs typeface="Times New Roman" panose="02020603050405020304" pitchFamily="18" charset="0"/>
              </a:rPr>
              <a:t>1,3% af mánaðarlaunum í hverjum launaflokki og þrepi.</a:t>
            </a:r>
            <a:r>
              <a:rPr lang="is-IS" sz="1600">
                <a:effectLst/>
                <a:latin typeface="Arial" panose="020B0604020202020204" pitchFamily="34" charset="0"/>
                <a:ea typeface="FiraGO Light"/>
                <a:cs typeface="Times New Roman" panose="02020603050405020304" pitchFamily="18" charset="0"/>
              </a:rPr>
              <a:t> Hér er eingöngu átt við 	breytingu á skipulagðri vakt en ekki aukavakt.</a:t>
            </a:r>
            <a:br>
              <a:rPr lang="is-IS" sz="1600">
                <a:effectLst/>
                <a:latin typeface="Arial" panose="020B0604020202020204" pitchFamily="34" charset="0"/>
                <a:ea typeface="FiraGO Light"/>
                <a:cs typeface="Times New Roman" panose="02020603050405020304" pitchFamily="18" charset="0"/>
              </a:rPr>
            </a:br>
            <a:br>
              <a:rPr lang="is-IS" sz="1600">
                <a:effectLst/>
                <a:latin typeface="Arial" panose="020B0604020202020204" pitchFamily="34" charset="0"/>
                <a:ea typeface="FiraGO Light"/>
                <a:cs typeface="Times New Roman" panose="02020603050405020304" pitchFamily="18" charset="0"/>
              </a:rPr>
            </a:br>
            <a:r>
              <a:rPr lang="is-IS" sz="1600">
                <a:effectLst/>
                <a:latin typeface="Arial" panose="020B0604020202020204" pitchFamily="34" charset="0"/>
                <a:ea typeface="FiraGO Light"/>
                <a:cs typeface="Times New Roman" panose="02020603050405020304" pitchFamily="18" charset="0"/>
              </a:rPr>
              <a:t>	Taki starfsmaður vakt umfram vinnuskyldu, með minna en 24 klst. fyrirvara á tímabilinu kl. 17:00-24:00 á 	föstudögum, kl. 24:00-08:00 mánudaga til föstudaga, kl. 00:00-24:00 laugardaga, sunnudaga og sérstaka 	frídaga, sbr. gr. 2.1.4.2 miðað við 8 klst. vakt, skal greiða breytingargjald sem </a:t>
            </a:r>
            <a:r>
              <a:rPr lang="is-IS" sz="1600" b="1">
                <a:effectLst/>
                <a:latin typeface="Arial" panose="020B0604020202020204" pitchFamily="34" charset="0"/>
                <a:ea typeface="FiraGO Light"/>
                <a:cs typeface="Times New Roman" panose="02020603050405020304" pitchFamily="18" charset="0"/>
              </a:rPr>
              <a:t>nemur 1,3% af mánaðarlaunum í 	hverjum launaflokki og þrepi</a:t>
            </a:r>
            <a:r>
              <a:rPr lang="is-IS" sz="1600">
                <a:effectLst/>
                <a:latin typeface="Arial" panose="020B0604020202020204" pitchFamily="34" charset="0"/>
                <a:ea typeface="FiraGO Light"/>
                <a:cs typeface="Times New Roman" panose="02020603050405020304" pitchFamily="18" charset="0"/>
              </a:rPr>
              <a:t> og hlutfallslega fyrir lengri eða styttri vaktir.</a:t>
            </a:r>
          </a:p>
          <a:p>
            <a:pPr marL="0" indent="0" algn="just">
              <a:lnSpc>
                <a:spcPct val="107000"/>
              </a:lnSpc>
              <a:spcAft>
                <a:spcPts val="1800"/>
              </a:spcAft>
              <a:buNone/>
            </a:pPr>
            <a:endParaRPr lang="is-IS" sz="1800">
              <a:effectLst/>
              <a:latin typeface="Arial" panose="020B0604020202020204" pitchFamily="34" charset="0"/>
              <a:ea typeface="FiraGO Light"/>
              <a:cs typeface="Times New Roman" panose="02020603050405020304" pitchFamily="18" charset="0"/>
            </a:endParaRPr>
          </a:p>
        </p:txBody>
      </p:sp>
    </p:spTree>
    <p:extLst>
      <p:ext uri="{BB962C8B-B14F-4D97-AF65-F5344CB8AC3E}">
        <p14:creationId xmlns:p14="http://schemas.microsoft.com/office/powerpoint/2010/main" val="46614644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7B938EB-93A9-6400-297D-9EA5DCF1C140}"/>
            </a:ext>
          </a:extLst>
        </p:cNvPr>
        <p:cNvGrpSpPr/>
        <p:nvPr/>
      </p:nvGrpSpPr>
      <p:grpSpPr>
        <a:xfrm>
          <a:off x="0" y="0"/>
          <a:ext cx="0" cy="0"/>
          <a:chOff x="0" y="0"/>
          <a:chExt cx="0" cy="0"/>
        </a:xfrm>
      </p:grpSpPr>
      <p:sp>
        <p:nvSpPr>
          <p:cNvPr id="9" name="Title 1">
            <a:extLst>
              <a:ext uri="{FF2B5EF4-FFF2-40B4-BE49-F238E27FC236}">
                <a16:creationId xmlns:a16="http://schemas.microsoft.com/office/drawing/2014/main" id="{04E3EDEE-8439-CB3B-1E07-5189D50B3DF7}"/>
              </a:ext>
            </a:extLst>
          </p:cNvPr>
          <p:cNvSpPr>
            <a:spLocks noGrp="1"/>
          </p:cNvSpPr>
          <p:nvPr>
            <p:ph type="ctrTitle"/>
          </p:nvPr>
        </p:nvSpPr>
        <p:spPr>
          <a:xfrm>
            <a:off x="533400" y="358534"/>
            <a:ext cx="10496631" cy="1195945"/>
          </a:xfrm>
        </p:spPr>
        <p:txBody>
          <a:bodyPr>
            <a:normAutofit/>
          </a:bodyPr>
          <a:lstStyle/>
          <a:p>
            <a:r>
              <a:rPr lang="en-US" sz="4000" b="1" err="1"/>
              <a:t>Betri</a:t>
            </a:r>
            <a:r>
              <a:rPr lang="en-US" sz="4000" b="1"/>
              <a:t> </a:t>
            </a:r>
            <a:r>
              <a:rPr lang="en-US" sz="4000" b="1" err="1"/>
              <a:t>vinnutími</a:t>
            </a:r>
            <a:r>
              <a:rPr lang="en-US" sz="4000" b="1"/>
              <a:t> – 2.6 </a:t>
            </a:r>
            <a:r>
              <a:rPr lang="en-US" sz="4000" b="1" err="1"/>
              <a:t>Vaktavinna</a:t>
            </a:r>
            <a:br>
              <a:rPr lang="en-US" sz="4000" b="1"/>
            </a:br>
            <a:endParaRPr lang="is-IS" b="1"/>
          </a:p>
        </p:txBody>
      </p:sp>
      <p:sp>
        <p:nvSpPr>
          <p:cNvPr id="2" name="Text Placeholder 2">
            <a:extLst>
              <a:ext uri="{FF2B5EF4-FFF2-40B4-BE49-F238E27FC236}">
                <a16:creationId xmlns:a16="http://schemas.microsoft.com/office/drawing/2014/main" id="{33BE1C93-464D-4136-F38E-F5E707D732EE}"/>
              </a:ext>
            </a:extLst>
          </p:cNvPr>
          <p:cNvSpPr txBox="1">
            <a:spLocks/>
          </p:cNvSpPr>
          <p:nvPr/>
        </p:nvSpPr>
        <p:spPr>
          <a:xfrm>
            <a:off x="309880" y="1554479"/>
            <a:ext cx="11231880" cy="4714876"/>
          </a:xfrm>
          <a:prstGeom prst="rect">
            <a:avLst/>
          </a:prstGeom>
        </p:spPr>
        <p:txBody>
          <a:bodyPr lIns="91440" tIns="45720" rIns="91440" bIns="45720" anchor="t"/>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ＭＳ Ｐゴシック" charset="0"/>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ＭＳ Ｐゴシック" charset="0"/>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ＭＳ Ｐゴシック" charset="0"/>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ＭＳ Ｐゴシック" charset="0"/>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ＭＳ Ｐゴシック" charset="0"/>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lnSpc>
                <a:spcPct val="107000"/>
              </a:lnSpc>
              <a:spcBef>
                <a:spcPts val="1800"/>
              </a:spcBef>
              <a:spcAft>
                <a:spcPts val="900"/>
              </a:spcAft>
            </a:pPr>
            <a:r>
              <a:rPr lang="is-IS" sz="1800" b="1" i="1">
                <a:latin typeface="Arial" panose="020B0604020202020204" pitchFamily="34" charset="0"/>
                <a:ea typeface="FiraGO Light"/>
                <a:cs typeface="Arial" panose="020B0604020202020204" pitchFamily="34" charset="0"/>
              </a:rPr>
              <a:t>Uppsöfnun vegna rauðra daga (jöfnun vinnuskila)</a:t>
            </a:r>
            <a:endParaRPr lang="is-IS" sz="1800" b="1" i="1">
              <a:effectLst/>
              <a:latin typeface="Arial" panose="020B0604020202020204" pitchFamily="34" charset="0"/>
              <a:ea typeface="FiraGO Light"/>
              <a:cs typeface="Arial" panose="020B0604020202020204" pitchFamily="34" charset="0"/>
            </a:endParaRPr>
          </a:p>
          <a:p>
            <a:pPr marL="0" indent="0" algn="just">
              <a:lnSpc>
                <a:spcPct val="107000"/>
              </a:lnSpc>
              <a:spcAft>
                <a:spcPts val="1800"/>
              </a:spcAft>
              <a:buNone/>
            </a:pPr>
            <a:r>
              <a:rPr lang="is-IS" sz="1600">
                <a:effectLst/>
                <a:latin typeface="Arial" panose="020B0604020202020204" pitchFamily="34" charset="0"/>
                <a:ea typeface="FiraGO Light"/>
                <a:cs typeface="Arial" panose="020B0604020202020204" pitchFamily="34" charset="0"/>
              </a:rPr>
              <a:t>2.6.7	Árleg vinnuskylda vaktavinnufólks sem vinnur á reglubundnum vöktum skal að jafnaði vera sú sama og hjá 	dagvinnufólki. Vinnuskylda vaktavinnufólks lækkar því um 7,2 vinnuskyldustundir miðað við fullt starf vegna 	sérstakra frídaga og stórhátíðardaga, skv. gr. 2.1.4.2, sem falla á mánudag til föstudags að undanskildum 	aðfangadegi og gamlársdegi sem skal vera 3,6 klukkustundir fyrir hvorn dag miðað við fullt starf. Að jafnaði skal 	taka út lækkun á vinnuskilum vegna sérstakra frídaga innan tímabils vaktskrár. Óski starfsmaður eftir því að 	safna upp vinnuskilum vegna sérstakra frídaga og stórhátíðardaga skal hann tilkynna sínum yfirmanni um það 	fyrir framlagningu vaktskrár þegar ávinnsla á sér stað. Yfirmanni er skylt að verða við óskum starfsmanns enda 	verði því viðkomið vegna starfsemi stofnunar. </a:t>
            </a:r>
            <a:r>
              <a:rPr lang="is-IS" sz="1600" b="1">
                <a:effectLst/>
                <a:latin typeface="Arial" panose="020B0604020202020204" pitchFamily="34" charset="0"/>
                <a:ea typeface="FiraGO Light"/>
                <a:cs typeface="Arial" panose="020B0604020202020204" pitchFamily="34" charset="0"/>
              </a:rPr>
              <a:t>Í þeim tilvikum þar sem vinnuskil vegna sérstakra frídaga og 	stórhátíðardaga flytjast á milli mánaða skal halda utan um það og starfsfólk upplýst reglulega.</a:t>
            </a:r>
            <a:r>
              <a:rPr lang="is-IS" sz="1600">
                <a:effectLst/>
                <a:latin typeface="Arial" panose="020B0604020202020204" pitchFamily="34" charset="0"/>
                <a:ea typeface="FiraGO Light"/>
                <a:cs typeface="Arial" panose="020B0604020202020204" pitchFamily="34" charset="0"/>
              </a:rPr>
              <a:t> Vinna sem 	fellur á sérstaka frídaga og stórhátíðardaga skal auk þess launa með álagi skv. gr. 1.6.1.</a:t>
            </a:r>
          </a:p>
          <a:p>
            <a:pPr marL="219075" indent="0" algn="just">
              <a:lnSpc>
                <a:spcPct val="107000"/>
              </a:lnSpc>
              <a:spcAft>
                <a:spcPts val="1800"/>
              </a:spcAft>
              <a:buNone/>
            </a:pPr>
            <a:r>
              <a:rPr lang="is-IS" sz="1600" i="1">
                <a:effectLst/>
                <a:latin typeface="Arial" panose="020B0604020202020204" pitchFamily="34" charset="0"/>
                <a:ea typeface="FiraGO Light"/>
                <a:cs typeface="Arial" panose="020B0604020202020204" pitchFamily="34" charset="0"/>
              </a:rPr>
              <a:t>Með reglubundnum vöktum er átt við vaktir sem skipulagðar eru alla daga að meðtöldum sérstökum frídögum og stórhátíðardögum. Í þeim tilvikum þar sem stofnun er lokuð á sérstökum frídegi eða stórhátíðardegi fær starfsmaður sem á vakt þann dag skv. skipulagðri vaktskrá frí sem vaktinni nemur í stað lækkunar vinnuskyldu og að teknu tilliti til lengdar vaktar.</a:t>
            </a:r>
            <a:endParaRPr lang="is-IS" sz="1600">
              <a:effectLst/>
              <a:latin typeface="Arial" panose="020B0604020202020204" pitchFamily="34" charset="0"/>
              <a:ea typeface="FiraGO Light"/>
              <a:cs typeface="Arial" panose="020B0604020202020204" pitchFamily="34" charset="0"/>
            </a:endParaRPr>
          </a:p>
          <a:p>
            <a:pPr marL="0" indent="0" algn="just">
              <a:lnSpc>
                <a:spcPct val="107000"/>
              </a:lnSpc>
              <a:spcAft>
                <a:spcPts val="1800"/>
              </a:spcAft>
              <a:buNone/>
            </a:pPr>
            <a:endParaRPr lang="is-IS" sz="1800">
              <a:effectLst/>
              <a:latin typeface="Arial" panose="020B0604020202020204" pitchFamily="34" charset="0"/>
              <a:ea typeface="FiraGO Light"/>
              <a:cs typeface="Arial" panose="020B0604020202020204" pitchFamily="34" charset="0"/>
            </a:endParaRPr>
          </a:p>
        </p:txBody>
      </p:sp>
    </p:spTree>
    <p:extLst>
      <p:ext uri="{BB962C8B-B14F-4D97-AF65-F5344CB8AC3E}">
        <p14:creationId xmlns:p14="http://schemas.microsoft.com/office/powerpoint/2010/main" val="201826433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7B938EB-93A9-6400-297D-9EA5DCF1C140}"/>
            </a:ext>
          </a:extLst>
        </p:cNvPr>
        <p:cNvGrpSpPr/>
        <p:nvPr/>
      </p:nvGrpSpPr>
      <p:grpSpPr>
        <a:xfrm>
          <a:off x="0" y="0"/>
          <a:ext cx="0" cy="0"/>
          <a:chOff x="0" y="0"/>
          <a:chExt cx="0" cy="0"/>
        </a:xfrm>
      </p:grpSpPr>
      <p:sp>
        <p:nvSpPr>
          <p:cNvPr id="9" name="Title 1">
            <a:extLst>
              <a:ext uri="{FF2B5EF4-FFF2-40B4-BE49-F238E27FC236}">
                <a16:creationId xmlns:a16="http://schemas.microsoft.com/office/drawing/2014/main" id="{04E3EDEE-8439-CB3B-1E07-5189D50B3DF7}"/>
              </a:ext>
            </a:extLst>
          </p:cNvPr>
          <p:cNvSpPr>
            <a:spLocks noGrp="1"/>
          </p:cNvSpPr>
          <p:nvPr>
            <p:ph type="ctrTitle"/>
          </p:nvPr>
        </p:nvSpPr>
        <p:spPr>
          <a:xfrm>
            <a:off x="533400" y="358534"/>
            <a:ext cx="10496631" cy="1195945"/>
          </a:xfrm>
        </p:spPr>
        <p:txBody>
          <a:bodyPr>
            <a:normAutofit/>
          </a:bodyPr>
          <a:lstStyle/>
          <a:p>
            <a:r>
              <a:rPr lang="en-US" sz="4000" b="1" err="1"/>
              <a:t>Betri</a:t>
            </a:r>
            <a:r>
              <a:rPr lang="en-US" sz="4000" b="1"/>
              <a:t> </a:t>
            </a:r>
            <a:r>
              <a:rPr lang="en-US" sz="4000" b="1" err="1"/>
              <a:t>vinnutími</a:t>
            </a:r>
            <a:r>
              <a:rPr lang="en-US" sz="4000" b="1"/>
              <a:t> – 2.6 </a:t>
            </a:r>
            <a:r>
              <a:rPr lang="en-US" sz="4000" b="1" err="1"/>
              <a:t>Vaktavinna</a:t>
            </a:r>
            <a:br>
              <a:rPr lang="en-US" sz="4000" b="1"/>
            </a:br>
            <a:endParaRPr lang="is-IS" b="1"/>
          </a:p>
        </p:txBody>
      </p:sp>
      <p:sp>
        <p:nvSpPr>
          <p:cNvPr id="2" name="Text Placeholder 2">
            <a:extLst>
              <a:ext uri="{FF2B5EF4-FFF2-40B4-BE49-F238E27FC236}">
                <a16:creationId xmlns:a16="http://schemas.microsoft.com/office/drawing/2014/main" id="{33BE1C93-464D-4136-F38E-F5E707D732EE}"/>
              </a:ext>
            </a:extLst>
          </p:cNvPr>
          <p:cNvSpPr txBox="1">
            <a:spLocks/>
          </p:cNvSpPr>
          <p:nvPr/>
        </p:nvSpPr>
        <p:spPr>
          <a:xfrm>
            <a:off x="309880" y="1554479"/>
            <a:ext cx="11231880" cy="4714876"/>
          </a:xfrm>
          <a:prstGeom prst="rect">
            <a:avLst/>
          </a:prstGeom>
        </p:spPr>
        <p:txBody>
          <a:bodyPr lIns="91440" tIns="45720" rIns="91440" bIns="45720" anchor="t"/>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ＭＳ Ｐゴシック" charset="0"/>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ＭＳ Ｐゴシック" charset="0"/>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ＭＳ Ｐゴシック" charset="0"/>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ＭＳ Ｐゴシック" charset="0"/>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ＭＳ Ｐゴシック" charset="0"/>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lnSpc>
                <a:spcPct val="107000"/>
              </a:lnSpc>
              <a:spcBef>
                <a:spcPts val="1800"/>
              </a:spcBef>
              <a:spcAft>
                <a:spcPts val="900"/>
              </a:spcAft>
            </a:pPr>
            <a:r>
              <a:rPr lang="is-IS" sz="1800" b="1" i="1">
                <a:latin typeface="Arial" panose="020B0604020202020204" pitchFamily="34" charset="0"/>
                <a:ea typeface="FiraGO Light"/>
                <a:cs typeface="FiraGO Light"/>
              </a:rPr>
              <a:t>Vægi vinnuskyldustunda vaktavinnufólks</a:t>
            </a:r>
            <a:endParaRPr lang="is-IS" sz="1800" b="1" i="1">
              <a:effectLst/>
              <a:latin typeface="Arial" panose="020B0604020202020204" pitchFamily="34" charset="0"/>
              <a:ea typeface="FiraGO Light"/>
              <a:cs typeface="FiraGO Light"/>
            </a:endParaRPr>
          </a:p>
          <a:p>
            <a:pPr marL="0" indent="0" algn="just">
              <a:lnSpc>
                <a:spcPct val="107000"/>
              </a:lnSpc>
              <a:spcAft>
                <a:spcPts val="1800"/>
              </a:spcAft>
              <a:buNone/>
            </a:pPr>
            <a:r>
              <a:rPr lang="is-IS" sz="1800">
                <a:effectLst/>
                <a:latin typeface="Arial" panose="020B0604020202020204" pitchFamily="34" charset="0"/>
                <a:ea typeface="FiraGO Light"/>
                <a:cs typeface="Times New Roman" panose="02020603050405020304" pitchFamily="18" charset="0"/>
              </a:rPr>
              <a:t>2.6.8	Vinnuskyldustundir vaktavinnufólks utan dagvinnumarka skv. skipulagðri vaktskrá og innan 	vinnutímaskyldu hafa ólíkt vægi við útreikning vinnuskila. Vinnuskyldustundir sem greiddar eru með 	33,33% og 55% vaktaálagi skv. gr. 	1.6.1 hafa </a:t>
            </a:r>
            <a:r>
              <a:rPr lang="is-IS" sz="1800" err="1">
                <a:effectLst/>
                <a:latin typeface="Arial" panose="020B0604020202020204" pitchFamily="34" charset="0"/>
                <a:ea typeface="FiraGO Light"/>
                <a:cs typeface="Times New Roman" panose="02020603050405020304" pitchFamily="18" charset="0"/>
              </a:rPr>
              <a:t>vægið</a:t>
            </a:r>
            <a:r>
              <a:rPr lang="is-IS" sz="1800">
                <a:effectLst/>
                <a:latin typeface="Arial" panose="020B0604020202020204" pitchFamily="34" charset="0"/>
                <a:ea typeface="FiraGO Light"/>
                <a:cs typeface="Times New Roman" panose="02020603050405020304" pitchFamily="18" charset="0"/>
              </a:rPr>
              <a:t> 1,05 þannig að fyrir hverjar 60 mínútur 	reiknast 63 mínútur. Vinnustundir sem greiddar eru með 65% og 75% vaktaálagi skv. gr. 1.6.1 hafa 	</a:t>
            </a:r>
            <a:r>
              <a:rPr lang="is-IS" sz="1800" err="1">
                <a:effectLst/>
                <a:latin typeface="Arial" panose="020B0604020202020204" pitchFamily="34" charset="0"/>
                <a:ea typeface="FiraGO Light"/>
                <a:cs typeface="Times New Roman" panose="02020603050405020304" pitchFamily="18" charset="0"/>
              </a:rPr>
              <a:t>vægið</a:t>
            </a:r>
            <a:r>
              <a:rPr lang="is-IS" sz="1800">
                <a:effectLst/>
                <a:latin typeface="Arial" panose="020B0604020202020204" pitchFamily="34" charset="0"/>
                <a:ea typeface="FiraGO Light"/>
                <a:cs typeface="Times New Roman" panose="02020603050405020304" pitchFamily="18" charset="0"/>
              </a:rPr>
              <a:t> 1,2 þannig að fyrir hverjar 60 mínútur reiknast 72 mínútur. Þrátt fyrir framangreint skulu 	vinnuskil starfsmanns í fullu starfi aldrei fara undir 32 vinnustundir á viku að jafnaði (að meðaltali á 	launatímabili) og hlutfallslega miðað við starfstíma og starfshlutfall.</a:t>
            </a:r>
          </a:p>
          <a:p>
            <a:pPr marL="0" indent="0" algn="just">
              <a:lnSpc>
                <a:spcPct val="107000"/>
              </a:lnSpc>
              <a:spcAft>
                <a:spcPts val="1800"/>
              </a:spcAft>
              <a:buNone/>
            </a:pPr>
            <a:r>
              <a:rPr lang="is-IS" sz="1800">
                <a:effectLst/>
                <a:latin typeface="Arial" panose="020B0604020202020204" pitchFamily="34" charset="0"/>
                <a:ea typeface="FiraGO Light"/>
                <a:cs typeface="Times New Roman" panose="02020603050405020304" pitchFamily="18" charset="0"/>
              </a:rPr>
              <a:t>	Vinnuskyldustundir sem greiddar eru með 120% vaktaálagi skv. gr. 1.6.1 hafa </a:t>
            </a:r>
            <a:r>
              <a:rPr lang="is-IS" sz="1800" err="1">
                <a:effectLst/>
                <a:latin typeface="Arial" panose="020B0604020202020204" pitchFamily="34" charset="0"/>
                <a:ea typeface="FiraGO Light"/>
                <a:cs typeface="Times New Roman" panose="02020603050405020304" pitchFamily="18" charset="0"/>
              </a:rPr>
              <a:t>vægið</a:t>
            </a:r>
            <a:r>
              <a:rPr lang="is-IS" sz="1800">
                <a:effectLst/>
                <a:latin typeface="Arial" panose="020B0604020202020204" pitchFamily="34" charset="0"/>
                <a:ea typeface="FiraGO Light"/>
                <a:cs typeface="Times New Roman" panose="02020603050405020304" pitchFamily="18" charset="0"/>
              </a:rPr>
              <a:t> 1,05 á 	tímabilinu 08:00-	24:00 og </a:t>
            </a:r>
            <a:r>
              <a:rPr lang="is-IS" sz="1800" err="1">
                <a:effectLst/>
                <a:latin typeface="Arial" panose="020B0604020202020204" pitchFamily="34" charset="0"/>
                <a:ea typeface="FiraGO Light"/>
                <a:cs typeface="Times New Roman" panose="02020603050405020304" pitchFamily="18" charset="0"/>
              </a:rPr>
              <a:t>vægið</a:t>
            </a:r>
            <a:r>
              <a:rPr lang="is-IS" sz="1800">
                <a:effectLst/>
                <a:latin typeface="Arial" panose="020B0604020202020204" pitchFamily="34" charset="0"/>
                <a:ea typeface="FiraGO Light"/>
                <a:cs typeface="Times New Roman" panose="02020603050405020304" pitchFamily="18" charset="0"/>
              </a:rPr>
              <a:t> 1,2 á tímabilinu 00:00-08:00. Vinnuskyldustundir sem greiddar eru 	með 165% vaktaálagi hafa </a:t>
            </a:r>
            <a:r>
              <a:rPr lang="is-IS" sz="1800" err="1">
                <a:effectLst/>
                <a:latin typeface="Arial" panose="020B0604020202020204" pitchFamily="34" charset="0"/>
                <a:ea typeface="FiraGO Light"/>
                <a:cs typeface="Times New Roman" panose="02020603050405020304" pitchFamily="18" charset="0"/>
              </a:rPr>
              <a:t>vægið</a:t>
            </a:r>
            <a:r>
              <a:rPr lang="is-IS" sz="1800">
                <a:effectLst/>
                <a:latin typeface="Arial" panose="020B0604020202020204" pitchFamily="34" charset="0"/>
                <a:ea typeface="FiraGO Light"/>
                <a:cs typeface="Times New Roman" panose="02020603050405020304" pitchFamily="18" charset="0"/>
              </a:rPr>
              <a:t> 1,20. </a:t>
            </a:r>
          </a:p>
        </p:txBody>
      </p:sp>
    </p:spTree>
    <p:extLst>
      <p:ext uri="{BB962C8B-B14F-4D97-AF65-F5344CB8AC3E}">
        <p14:creationId xmlns:p14="http://schemas.microsoft.com/office/powerpoint/2010/main" val="279441761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7B938EB-93A9-6400-297D-9EA5DCF1C140}"/>
            </a:ext>
          </a:extLst>
        </p:cNvPr>
        <p:cNvGrpSpPr/>
        <p:nvPr/>
      </p:nvGrpSpPr>
      <p:grpSpPr>
        <a:xfrm>
          <a:off x="0" y="0"/>
          <a:ext cx="0" cy="0"/>
          <a:chOff x="0" y="0"/>
          <a:chExt cx="0" cy="0"/>
        </a:xfrm>
      </p:grpSpPr>
      <p:sp>
        <p:nvSpPr>
          <p:cNvPr id="9" name="Title 1">
            <a:extLst>
              <a:ext uri="{FF2B5EF4-FFF2-40B4-BE49-F238E27FC236}">
                <a16:creationId xmlns:a16="http://schemas.microsoft.com/office/drawing/2014/main" id="{04E3EDEE-8439-CB3B-1E07-5189D50B3DF7}"/>
              </a:ext>
            </a:extLst>
          </p:cNvPr>
          <p:cNvSpPr>
            <a:spLocks noGrp="1"/>
          </p:cNvSpPr>
          <p:nvPr>
            <p:ph type="ctrTitle"/>
          </p:nvPr>
        </p:nvSpPr>
        <p:spPr>
          <a:xfrm>
            <a:off x="533400" y="358534"/>
            <a:ext cx="10496631" cy="1195945"/>
          </a:xfrm>
        </p:spPr>
        <p:txBody>
          <a:bodyPr>
            <a:normAutofit/>
          </a:bodyPr>
          <a:lstStyle/>
          <a:p>
            <a:r>
              <a:rPr lang="en-US" sz="4000" b="1" err="1"/>
              <a:t>Betri</a:t>
            </a:r>
            <a:r>
              <a:rPr lang="en-US" sz="4000" b="1"/>
              <a:t> </a:t>
            </a:r>
            <a:r>
              <a:rPr lang="en-US" sz="4000" b="1" err="1"/>
              <a:t>vinnutími</a:t>
            </a:r>
            <a:r>
              <a:rPr lang="en-US" sz="4000" b="1"/>
              <a:t> – </a:t>
            </a:r>
            <a:r>
              <a:rPr lang="en-US" sz="4000" b="1" err="1"/>
              <a:t>Vaktahvati</a:t>
            </a:r>
            <a:br>
              <a:rPr lang="en-US" sz="4000" b="1"/>
            </a:br>
            <a:endParaRPr lang="is-IS" b="1"/>
          </a:p>
        </p:txBody>
      </p:sp>
      <p:sp>
        <p:nvSpPr>
          <p:cNvPr id="2" name="Text Placeholder 2">
            <a:extLst>
              <a:ext uri="{FF2B5EF4-FFF2-40B4-BE49-F238E27FC236}">
                <a16:creationId xmlns:a16="http://schemas.microsoft.com/office/drawing/2014/main" id="{33BE1C93-464D-4136-F38E-F5E707D732EE}"/>
              </a:ext>
            </a:extLst>
          </p:cNvPr>
          <p:cNvSpPr txBox="1">
            <a:spLocks/>
          </p:cNvSpPr>
          <p:nvPr/>
        </p:nvSpPr>
        <p:spPr>
          <a:xfrm>
            <a:off x="309880" y="1554479"/>
            <a:ext cx="11231880" cy="4714876"/>
          </a:xfrm>
          <a:prstGeom prst="rect">
            <a:avLst/>
          </a:prstGeom>
        </p:spPr>
        <p:txBody>
          <a:bodyPr lIns="91440" tIns="45720" rIns="91440" bIns="45720" anchor="t"/>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ＭＳ Ｐゴシック" charset="0"/>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ＭＳ Ｐゴシック" charset="0"/>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ＭＳ Ｐゴシック" charset="0"/>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ＭＳ Ｐゴシック" charset="0"/>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ＭＳ Ｐゴシック" charset="0"/>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lnSpc>
                <a:spcPct val="107000"/>
              </a:lnSpc>
              <a:spcBef>
                <a:spcPts val="1800"/>
              </a:spcBef>
              <a:spcAft>
                <a:spcPts val="900"/>
              </a:spcAft>
            </a:pPr>
            <a:r>
              <a:rPr lang="is-IS" sz="1800">
                <a:effectLst/>
                <a:latin typeface="Arial" panose="020B0604020202020204" pitchFamily="34" charset="0"/>
                <a:ea typeface="FiraGO Light"/>
                <a:cs typeface="FiraGO Light"/>
              </a:rPr>
              <a:t>Markmið vaktahvata er að umbuna því starfsfólki sem mætir oft til vinnu og vinnur fjölbreyttar tegundir vakta. </a:t>
            </a:r>
          </a:p>
          <a:p>
            <a:pPr algn="just">
              <a:lnSpc>
                <a:spcPct val="107000"/>
              </a:lnSpc>
              <a:spcBef>
                <a:spcPts val="1800"/>
              </a:spcBef>
              <a:spcAft>
                <a:spcPts val="900"/>
              </a:spcAft>
            </a:pPr>
            <a:r>
              <a:rPr lang="is-IS" sz="1800">
                <a:effectLst/>
                <a:latin typeface="Arial" panose="020B0604020202020204" pitchFamily="34" charset="0"/>
                <a:ea typeface="FiraGO Light"/>
                <a:cs typeface="FiraGO Light"/>
              </a:rPr>
              <a:t>Horft er til heilsu og öryggis starfsfólks og þjónustuþega og möguleika til að samþætta vinnu og einkalíf. </a:t>
            </a:r>
          </a:p>
          <a:p>
            <a:pPr algn="just">
              <a:lnSpc>
                <a:spcPct val="107000"/>
              </a:lnSpc>
              <a:spcBef>
                <a:spcPts val="1800"/>
              </a:spcBef>
              <a:spcAft>
                <a:spcPts val="900"/>
              </a:spcAft>
            </a:pPr>
            <a:r>
              <a:rPr lang="is-IS" sz="1800">
                <a:effectLst/>
                <a:latin typeface="Arial" panose="020B0604020202020204" pitchFamily="34" charset="0"/>
                <a:ea typeface="FiraGO Light"/>
                <a:cs typeface="FiraGO Light"/>
              </a:rPr>
              <a:t>Vaktahvatinn  á einnig að hvetja til þess að öryggissjónarmið séu höfð að leiðarljósi þegar vaktir eru skipulagðar og lengd þeirra sé hæfileg, með það að markmiði að bæta starfsumhverfi og auka gæði opinberrar þjónustu.</a:t>
            </a:r>
          </a:p>
        </p:txBody>
      </p:sp>
    </p:spTree>
    <p:extLst>
      <p:ext uri="{BB962C8B-B14F-4D97-AF65-F5344CB8AC3E}">
        <p14:creationId xmlns:p14="http://schemas.microsoft.com/office/powerpoint/2010/main" val="112691170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7B938EB-93A9-6400-297D-9EA5DCF1C140}"/>
            </a:ext>
          </a:extLst>
        </p:cNvPr>
        <p:cNvGrpSpPr/>
        <p:nvPr/>
      </p:nvGrpSpPr>
      <p:grpSpPr>
        <a:xfrm>
          <a:off x="0" y="0"/>
          <a:ext cx="0" cy="0"/>
          <a:chOff x="0" y="0"/>
          <a:chExt cx="0" cy="0"/>
        </a:xfrm>
      </p:grpSpPr>
      <p:sp>
        <p:nvSpPr>
          <p:cNvPr id="9" name="Title 1">
            <a:extLst>
              <a:ext uri="{FF2B5EF4-FFF2-40B4-BE49-F238E27FC236}">
                <a16:creationId xmlns:a16="http://schemas.microsoft.com/office/drawing/2014/main" id="{04E3EDEE-8439-CB3B-1E07-5189D50B3DF7}"/>
              </a:ext>
            </a:extLst>
          </p:cNvPr>
          <p:cNvSpPr>
            <a:spLocks noGrp="1"/>
          </p:cNvSpPr>
          <p:nvPr>
            <p:ph type="ctrTitle"/>
          </p:nvPr>
        </p:nvSpPr>
        <p:spPr>
          <a:xfrm>
            <a:off x="533400" y="358534"/>
            <a:ext cx="10496631" cy="1195945"/>
          </a:xfrm>
        </p:spPr>
        <p:txBody>
          <a:bodyPr>
            <a:normAutofit/>
          </a:bodyPr>
          <a:lstStyle/>
          <a:p>
            <a:r>
              <a:rPr lang="en-US" sz="4000" b="1" err="1"/>
              <a:t>Betri</a:t>
            </a:r>
            <a:r>
              <a:rPr lang="en-US" sz="4000" b="1"/>
              <a:t> </a:t>
            </a:r>
            <a:r>
              <a:rPr lang="en-US" sz="4000" b="1" err="1"/>
              <a:t>vinnutími</a:t>
            </a:r>
            <a:r>
              <a:rPr lang="en-US" sz="4000" b="1"/>
              <a:t> – </a:t>
            </a:r>
            <a:r>
              <a:rPr lang="en-US" sz="4000" b="1" err="1"/>
              <a:t>Vaktahvati</a:t>
            </a:r>
            <a:br>
              <a:rPr lang="en-US" sz="4000" b="1"/>
            </a:br>
            <a:endParaRPr lang="is-IS" b="1"/>
          </a:p>
        </p:txBody>
      </p:sp>
      <p:sp>
        <p:nvSpPr>
          <p:cNvPr id="2" name="Text Placeholder 2">
            <a:extLst>
              <a:ext uri="{FF2B5EF4-FFF2-40B4-BE49-F238E27FC236}">
                <a16:creationId xmlns:a16="http://schemas.microsoft.com/office/drawing/2014/main" id="{33BE1C93-464D-4136-F38E-F5E707D732EE}"/>
              </a:ext>
            </a:extLst>
          </p:cNvPr>
          <p:cNvSpPr txBox="1">
            <a:spLocks/>
          </p:cNvSpPr>
          <p:nvPr/>
        </p:nvSpPr>
        <p:spPr>
          <a:xfrm>
            <a:off x="309880" y="1554479"/>
            <a:ext cx="11231880" cy="4714876"/>
          </a:xfrm>
          <a:prstGeom prst="rect">
            <a:avLst/>
          </a:prstGeom>
        </p:spPr>
        <p:txBody>
          <a:bodyPr lIns="91440" tIns="45720" rIns="91440" bIns="45720" anchor="t"/>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ＭＳ Ｐゴシック" charset="0"/>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ＭＳ Ｐゴシック" charset="0"/>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ＭＳ Ｐゴシック" charset="0"/>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ＭＳ Ｐゴシック" charset="0"/>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ＭＳ Ｐゴシック" charset="0"/>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indent="-285750">
              <a:buFont typeface="Arial" panose="020B0604020202020204" pitchFamily="34" charset="0"/>
              <a:buChar char="•"/>
            </a:pPr>
            <a:r>
              <a:rPr lang="is-IS" sz="1800"/>
              <a:t>Vaktahvati áfram greiddur út mánaðarlega </a:t>
            </a:r>
            <a:r>
              <a:rPr lang="is-IS" sz="1800" b="1"/>
              <a:t>en frá 1. nóvember mun hann taka mið af þremur launatímabilum</a:t>
            </a:r>
            <a:r>
              <a:rPr lang="is-IS" sz="1800"/>
              <a:t>.</a:t>
            </a:r>
          </a:p>
          <a:p>
            <a:pPr marL="285750" indent="-285750">
              <a:buFont typeface="Arial" panose="020B0604020202020204" pitchFamily="34" charset="0"/>
              <a:buChar char="•"/>
            </a:pPr>
            <a:endParaRPr lang="is-IS" sz="1400"/>
          </a:p>
          <a:p>
            <a:pPr marL="285750" indent="-285750">
              <a:buFont typeface="Arial" panose="020B0604020202020204" pitchFamily="34" charset="0"/>
              <a:buChar char="•"/>
            </a:pPr>
            <a:r>
              <a:rPr lang="is-IS" sz="1800"/>
              <a:t>Launatímabilin þrjú eru rúllandi </a:t>
            </a:r>
          </a:p>
          <a:p>
            <a:pPr marL="742950" lvl="1" indent="-285750">
              <a:buFont typeface="Arial" panose="020B0604020202020204" pitchFamily="34" charset="0"/>
              <a:buChar char="•"/>
            </a:pPr>
            <a:r>
              <a:rPr lang="is-IS" sz="1600"/>
              <a:t>Dæmi 1:	Febrúar, mars og apríl – greitt út 1. maí </a:t>
            </a:r>
          </a:p>
          <a:p>
            <a:pPr marL="742950" lvl="1" indent="-285750">
              <a:buFont typeface="Arial" panose="020B0604020202020204" pitchFamily="34" charset="0"/>
              <a:buChar char="•"/>
            </a:pPr>
            <a:r>
              <a:rPr lang="is-IS" sz="1600"/>
              <a:t>Dæmi 2:	Mars, apríl og maí – greitt út 1. júní</a:t>
            </a:r>
          </a:p>
          <a:p>
            <a:pPr marL="742950" lvl="1" indent="-285750">
              <a:buFont typeface="Arial" panose="020B0604020202020204" pitchFamily="34" charset="0"/>
              <a:buChar char="•"/>
            </a:pPr>
            <a:endParaRPr lang="is-IS" sz="1400"/>
          </a:p>
          <a:p>
            <a:pPr marL="285750" indent="-285750">
              <a:buFont typeface="Arial" panose="020B0604020202020204" pitchFamily="34" charset="0"/>
              <a:buChar char="•"/>
            </a:pPr>
            <a:r>
              <a:rPr lang="is-IS" sz="1800"/>
              <a:t>Þriggja mánaða meðaltal er til að mæta:</a:t>
            </a:r>
          </a:p>
          <a:p>
            <a:pPr marL="742950" lvl="1" indent="-285750">
              <a:buFont typeface="Arial" panose="020B0604020202020204" pitchFamily="34" charset="0"/>
              <a:buChar char="•"/>
            </a:pPr>
            <a:r>
              <a:rPr lang="is-IS" sz="1600"/>
              <a:t>Viðkvæmni vaktahvata fyrir breytingum á vöktum</a:t>
            </a:r>
          </a:p>
          <a:p>
            <a:pPr marL="742950" lvl="1" indent="-285750">
              <a:buFont typeface="Arial" panose="020B0604020202020204" pitchFamily="34" charset="0"/>
              <a:buChar char="•"/>
            </a:pPr>
            <a:r>
              <a:rPr lang="is-IS" sz="1600"/>
              <a:t>Viðkvæmni vaktahvata vegna rauðra daga og styttri mánaða</a:t>
            </a:r>
          </a:p>
          <a:p>
            <a:pPr marL="742950" lvl="1" indent="-285750">
              <a:buFont typeface="Arial" panose="020B0604020202020204" pitchFamily="34" charset="0"/>
              <a:buChar char="•"/>
            </a:pPr>
            <a:r>
              <a:rPr lang="is-IS" sz="1600"/>
              <a:t>Flökti í vaktahvata milli mánaða, t.d. í sumarorlofi</a:t>
            </a:r>
          </a:p>
          <a:p>
            <a:pPr marL="742950" lvl="1" indent="-285750">
              <a:buFont typeface="Arial" panose="020B0604020202020204" pitchFamily="34" charset="0"/>
              <a:buChar char="•"/>
            </a:pPr>
            <a:endParaRPr lang="is-IS" sz="1400"/>
          </a:p>
          <a:p>
            <a:pPr marL="285750" indent="-285750">
              <a:buFont typeface="Arial" panose="020B0604020202020204" pitchFamily="34" charset="0"/>
              <a:buChar char="•"/>
            </a:pPr>
            <a:r>
              <a:rPr lang="is-IS" sz="1800"/>
              <a:t>Vaktahvati reiknast per mánuð hjá starfsmanni sem hefur störf þar til þriggja mánaða starfsaldri er náð.</a:t>
            </a:r>
          </a:p>
          <a:p>
            <a:pPr marL="285750" indent="-285750">
              <a:buFont typeface="Arial" panose="020B0604020202020204" pitchFamily="34" charset="0"/>
              <a:buChar char="•"/>
            </a:pPr>
            <a:endParaRPr lang="is-IS" sz="1400"/>
          </a:p>
          <a:p>
            <a:pPr marL="285750" indent="-285750">
              <a:buFont typeface="Arial" panose="020B0604020202020204" pitchFamily="34" charset="0"/>
              <a:buChar char="•"/>
            </a:pPr>
            <a:r>
              <a:rPr lang="is-IS" sz="1800"/>
              <a:t>Ef starfshlutfalli er breytt um 40% eða meira/minna hefst talning vaktahvata að nýju sbr. Nýráðning.</a:t>
            </a:r>
          </a:p>
          <a:p>
            <a:pPr marL="285750" indent="-285750">
              <a:buFont typeface="Arial" panose="020B0604020202020204" pitchFamily="34" charset="0"/>
              <a:buChar char="•"/>
            </a:pPr>
            <a:endParaRPr lang="is-IS"/>
          </a:p>
          <a:p>
            <a:endParaRPr lang="en-IS"/>
          </a:p>
          <a:p>
            <a:pPr algn="just">
              <a:lnSpc>
                <a:spcPct val="107000"/>
              </a:lnSpc>
              <a:spcBef>
                <a:spcPts val="1800"/>
              </a:spcBef>
              <a:spcAft>
                <a:spcPts val="900"/>
              </a:spcAft>
            </a:pPr>
            <a:endParaRPr lang="is-IS">
              <a:effectLst/>
              <a:latin typeface="Arial" panose="020B0604020202020204" pitchFamily="34" charset="0"/>
              <a:ea typeface="FiraGO Light"/>
              <a:cs typeface="FiraGO Light"/>
            </a:endParaRPr>
          </a:p>
        </p:txBody>
      </p:sp>
    </p:spTree>
    <p:extLst>
      <p:ext uri="{BB962C8B-B14F-4D97-AF65-F5344CB8AC3E}">
        <p14:creationId xmlns:p14="http://schemas.microsoft.com/office/powerpoint/2010/main" val="53663903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24AEF163-79FA-DA56-186C-4A2280892070}"/>
              </a:ext>
            </a:extLst>
          </p:cNvPr>
          <p:cNvPicPr>
            <a:picLocks noChangeAspect="1"/>
          </p:cNvPicPr>
          <p:nvPr/>
        </p:nvPicPr>
        <p:blipFill>
          <a:blip r:embed="rId2"/>
          <a:stretch>
            <a:fillRect/>
          </a:stretch>
        </p:blipFill>
        <p:spPr>
          <a:xfrm>
            <a:off x="873605" y="4447967"/>
            <a:ext cx="4833924" cy="2110587"/>
          </a:xfrm>
          <a:prstGeom prst="rect">
            <a:avLst/>
          </a:prstGeom>
        </p:spPr>
      </p:pic>
      <p:sp>
        <p:nvSpPr>
          <p:cNvPr id="7" name="TextBox 6">
            <a:extLst>
              <a:ext uri="{FF2B5EF4-FFF2-40B4-BE49-F238E27FC236}">
                <a16:creationId xmlns:a16="http://schemas.microsoft.com/office/drawing/2014/main" id="{19FE3168-D79A-D18D-1FEB-021EDC8A0919}"/>
              </a:ext>
            </a:extLst>
          </p:cNvPr>
          <p:cNvSpPr txBox="1"/>
          <p:nvPr/>
        </p:nvSpPr>
        <p:spPr>
          <a:xfrm>
            <a:off x="1056245" y="4124630"/>
            <a:ext cx="1962150" cy="461665"/>
          </a:xfrm>
          <a:prstGeom prst="rect">
            <a:avLst/>
          </a:prstGeom>
          <a:noFill/>
        </p:spPr>
        <p:txBody>
          <a:bodyPr wrap="square" rtlCol="0">
            <a:spAutoFit/>
          </a:bodyPr>
          <a:lstStyle/>
          <a:p>
            <a:r>
              <a:rPr lang="en-US" sz="2400" b="1" err="1">
                <a:solidFill>
                  <a:srgbClr val="09501E"/>
                </a:solidFill>
              </a:rPr>
              <a:t>Breytt</a:t>
            </a:r>
            <a:r>
              <a:rPr lang="en-US" sz="2400" b="1">
                <a:solidFill>
                  <a:srgbClr val="09501E"/>
                </a:solidFill>
              </a:rPr>
              <a:t> 2023</a:t>
            </a:r>
          </a:p>
        </p:txBody>
      </p:sp>
      <p:sp>
        <p:nvSpPr>
          <p:cNvPr id="8" name="TextBox 7">
            <a:extLst>
              <a:ext uri="{FF2B5EF4-FFF2-40B4-BE49-F238E27FC236}">
                <a16:creationId xmlns:a16="http://schemas.microsoft.com/office/drawing/2014/main" id="{05735C2E-CF25-2FD3-D786-23C84E629A4D}"/>
              </a:ext>
            </a:extLst>
          </p:cNvPr>
          <p:cNvSpPr txBox="1"/>
          <p:nvPr/>
        </p:nvSpPr>
        <p:spPr>
          <a:xfrm>
            <a:off x="6375773" y="1374387"/>
            <a:ext cx="1962150" cy="830997"/>
          </a:xfrm>
          <a:prstGeom prst="rect">
            <a:avLst/>
          </a:prstGeom>
          <a:noFill/>
        </p:spPr>
        <p:txBody>
          <a:bodyPr wrap="square" rtlCol="0">
            <a:spAutoFit/>
          </a:bodyPr>
          <a:lstStyle/>
          <a:p>
            <a:r>
              <a:rPr lang="en-US" sz="2400" b="1">
                <a:solidFill>
                  <a:srgbClr val="09501E"/>
                </a:solidFill>
              </a:rPr>
              <a:t>VERÐUR</a:t>
            </a:r>
          </a:p>
          <a:p>
            <a:r>
              <a:rPr lang="en-US" sz="2400" b="1" err="1">
                <a:solidFill>
                  <a:srgbClr val="09501E"/>
                </a:solidFill>
              </a:rPr>
              <a:t>frá</a:t>
            </a:r>
            <a:r>
              <a:rPr lang="en-US" sz="2400" b="1">
                <a:solidFill>
                  <a:srgbClr val="09501E"/>
                </a:solidFill>
              </a:rPr>
              <a:t> 1. </a:t>
            </a:r>
            <a:r>
              <a:rPr lang="en-US" sz="2400" b="1" err="1">
                <a:solidFill>
                  <a:srgbClr val="09501E"/>
                </a:solidFill>
              </a:rPr>
              <a:t>nóv</a:t>
            </a:r>
            <a:endParaRPr lang="en-US" sz="2400" b="1">
              <a:solidFill>
                <a:srgbClr val="09501E"/>
              </a:solidFill>
            </a:endParaRPr>
          </a:p>
        </p:txBody>
      </p:sp>
      <p:sp>
        <p:nvSpPr>
          <p:cNvPr id="9" name="Rectangle: Rounded Corners 8">
            <a:extLst>
              <a:ext uri="{FF2B5EF4-FFF2-40B4-BE49-F238E27FC236}">
                <a16:creationId xmlns:a16="http://schemas.microsoft.com/office/drawing/2014/main" id="{F2B03E47-8AA4-4CDB-A7DB-529F5AF64EEF}"/>
              </a:ext>
            </a:extLst>
          </p:cNvPr>
          <p:cNvSpPr/>
          <p:nvPr/>
        </p:nvSpPr>
        <p:spPr>
          <a:xfrm>
            <a:off x="6191126" y="5209003"/>
            <a:ext cx="2146797" cy="1066800"/>
          </a:xfrm>
          <a:prstGeom prst="roundRect">
            <a:avLst/>
          </a:prstGeom>
          <a:solidFill>
            <a:srgbClr val="60986E"/>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is-IS"/>
              <a:t>Breytt vegna mætinga í styttri mánuðum</a:t>
            </a:r>
          </a:p>
        </p:txBody>
      </p:sp>
      <p:sp>
        <p:nvSpPr>
          <p:cNvPr id="10" name="Rectangle: Rounded Corners 9">
            <a:extLst>
              <a:ext uri="{FF2B5EF4-FFF2-40B4-BE49-F238E27FC236}">
                <a16:creationId xmlns:a16="http://schemas.microsoft.com/office/drawing/2014/main" id="{9C459015-7CD4-7348-E9C6-18C5EA238C06}"/>
              </a:ext>
            </a:extLst>
          </p:cNvPr>
          <p:cNvSpPr/>
          <p:nvPr/>
        </p:nvSpPr>
        <p:spPr>
          <a:xfrm>
            <a:off x="4823012" y="5742403"/>
            <a:ext cx="884595" cy="532891"/>
          </a:xfrm>
          <a:prstGeom prst="roundRect">
            <a:avLst/>
          </a:prstGeom>
          <a:noFill/>
          <a:ln w="38100">
            <a:solidFill>
              <a:srgbClr val="09501E"/>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 name="Straight Arrow Connector 10">
            <a:extLst>
              <a:ext uri="{FF2B5EF4-FFF2-40B4-BE49-F238E27FC236}">
                <a16:creationId xmlns:a16="http://schemas.microsoft.com/office/drawing/2014/main" id="{49F07C98-1A09-CCB2-6DD2-6BE3D28CB3BE}"/>
              </a:ext>
            </a:extLst>
          </p:cNvPr>
          <p:cNvCxnSpPr>
            <a:cxnSpLocks/>
          </p:cNvCxnSpPr>
          <p:nvPr/>
        </p:nvCxnSpPr>
        <p:spPr>
          <a:xfrm flipH="1">
            <a:off x="5705970" y="5898530"/>
            <a:ext cx="539253" cy="0"/>
          </a:xfrm>
          <a:prstGeom prst="straightConnector1">
            <a:avLst/>
          </a:prstGeom>
          <a:ln>
            <a:solidFill>
              <a:srgbClr val="09501E"/>
            </a:solidFill>
            <a:tailEnd type="triangle"/>
          </a:ln>
        </p:spPr>
        <p:style>
          <a:lnRef idx="3">
            <a:schemeClr val="accent6"/>
          </a:lnRef>
          <a:fillRef idx="0">
            <a:schemeClr val="accent6"/>
          </a:fillRef>
          <a:effectRef idx="2">
            <a:schemeClr val="accent6"/>
          </a:effectRef>
          <a:fontRef idx="minor">
            <a:schemeClr val="tx1"/>
          </a:fontRef>
        </p:style>
      </p:cxnSp>
      <p:sp>
        <p:nvSpPr>
          <p:cNvPr id="12" name="Rectangle: Rounded Corners 11">
            <a:extLst>
              <a:ext uri="{FF2B5EF4-FFF2-40B4-BE49-F238E27FC236}">
                <a16:creationId xmlns:a16="http://schemas.microsoft.com/office/drawing/2014/main" id="{CE47D7C8-DE92-9900-C0BF-3EC9D598EF70}"/>
              </a:ext>
            </a:extLst>
          </p:cNvPr>
          <p:cNvSpPr/>
          <p:nvPr/>
        </p:nvSpPr>
        <p:spPr>
          <a:xfrm>
            <a:off x="8615680" y="4586296"/>
            <a:ext cx="3242980" cy="1691916"/>
          </a:xfrm>
          <a:prstGeom prst="roundRect">
            <a:avLst/>
          </a:prstGeom>
          <a:solidFill>
            <a:srgbClr val="60986E"/>
          </a:solidFill>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is-IS"/>
              <a:t>Breytt vegna þriggja mánaða meðaltals </a:t>
            </a:r>
            <a:r>
              <a:rPr lang="is-IS" err="1"/>
              <a:t>mætinga</a:t>
            </a:r>
            <a:r>
              <a:rPr lang="is-IS"/>
              <a:t> og til að mæta viðkvæmni (m.a. vegna sumarorlofa, styttri mánaða og breytinga á vöktum)</a:t>
            </a:r>
          </a:p>
        </p:txBody>
      </p:sp>
      <p:sp>
        <p:nvSpPr>
          <p:cNvPr id="13" name="TextBox 12">
            <a:extLst>
              <a:ext uri="{FF2B5EF4-FFF2-40B4-BE49-F238E27FC236}">
                <a16:creationId xmlns:a16="http://schemas.microsoft.com/office/drawing/2014/main" id="{6BF913E6-A163-7809-C055-88C8B4D5F6C1}"/>
              </a:ext>
            </a:extLst>
          </p:cNvPr>
          <p:cNvSpPr txBox="1"/>
          <p:nvPr/>
        </p:nvSpPr>
        <p:spPr>
          <a:xfrm>
            <a:off x="1056244" y="1618001"/>
            <a:ext cx="2529637" cy="461665"/>
          </a:xfrm>
          <a:prstGeom prst="rect">
            <a:avLst/>
          </a:prstGeom>
          <a:noFill/>
        </p:spPr>
        <p:txBody>
          <a:bodyPr wrap="square" rtlCol="0">
            <a:spAutoFit/>
          </a:bodyPr>
          <a:lstStyle/>
          <a:p>
            <a:r>
              <a:rPr lang="en-US" sz="2400" b="1" err="1">
                <a:solidFill>
                  <a:srgbClr val="09501E"/>
                </a:solidFill>
              </a:rPr>
              <a:t>Upphaflega</a:t>
            </a:r>
            <a:r>
              <a:rPr lang="en-US" sz="2400" b="1">
                <a:solidFill>
                  <a:srgbClr val="09501E"/>
                </a:solidFill>
              </a:rPr>
              <a:t> 2020</a:t>
            </a:r>
          </a:p>
        </p:txBody>
      </p:sp>
      <p:pic>
        <p:nvPicPr>
          <p:cNvPr id="14" name="Picture 13">
            <a:extLst>
              <a:ext uri="{FF2B5EF4-FFF2-40B4-BE49-F238E27FC236}">
                <a16:creationId xmlns:a16="http://schemas.microsoft.com/office/drawing/2014/main" id="{2833F4C2-A621-12AF-5004-F2DA81DE59EF}"/>
              </a:ext>
            </a:extLst>
          </p:cNvPr>
          <p:cNvPicPr>
            <a:picLocks noChangeAspect="1"/>
          </p:cNvPicPr>
          <p:nvPr/>
        </p:nvPicPr>
        <p:blipFill>
          <a:blip r:embed="rId3"/>
          <a:stretch>
            <a:fillRect/>
          </a:stretch>
        </p:blipFill>
        <p:spPr>
          <a:xfrm>
            <a:off x="1003800" y="2041118"/>
            <a:ext cx="4760323" cy="1965479"/>
          </a:xfrm>
          <a:prstGeom prst="rect">
            <a:avLst/>
          </a:prstGeom>
        </p:spPr>
      </p:pic>
      <p:sp>
        <p:nvSpPr>
          <p:cNvPr id="15" name="Rectangle: Rounded Corners 14">
            <a:extLst>
              <a:ext uri="{FF2B5EF4-FFF2-40B4-BE49-F238E27FC236}">
                <a16:creationId xmlns:a16="http://schemas.microsoft.com/office/drawing/2014/main" id="{ED731DEB-293A-231D-6C81-F30E94CA4813}"/>
              </a:ext>
            </a:extLst>
          </p:cNvPr>
          <p:cNvSpPr/>
          <p:nvPr/>
        </p:nvSpPr>
        <p:spPr>
          <a:xfrm>
            <a:off x="3935508" y="5479801"/>
            <a:ext cx="884595" cy="327527"/>
          </a:xfrm>
          <a:prstGeom prst="roundRect">
            <a:avLst/>
          </a:prstGeom>
          <a:noFill/>
          <a:ln w="38100">
            <a:solidFill>
              <a:srgbClr val="09501E"/>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6" name="Straight Arrow Connector 15">
            <a:extLst>
              <a:ext uri="{FF2B5EF4-FFF2-40B4-BE49-F238E27FC236}">
                <a16:creationId xmlns:a16="http://schemas.microsoft.com/office/drawing/2014/main" id="{1E0DA6A3-DAFE-C90A-DD18-1D78BEC5205A}"/>
              </a:ext>
            </a:extLst>
          </p:cNvPr>
          <p:cNvCxnSpPr>
            <a:cxnSpLocks/>
          </p:cNvCxnSpPr>
          <p:nvPr/>
        </p:nvCxnSpPr>
        <p:spPr>
          <a:xfrm flipH="1">
            <a:off x="4820103" y="5512425"/>
            <a:ext cx="1354732" cy="0"/>
          </a:xfrm>
          <a:prstGeom prst="straightConnector1">
            <a:avLst/>
          </a:prstGeom>
          <a:ln>
            <a:solidFill>
              <a:srgbClr val="09501E"/>
            </a:solidFill>
            <a:tailEnd type="triangle"/>
          </a:ln>
        </p:spPr>
        <p:style>
          <a:lnRef idx="3">
            <a:schemeClr val="accent6"/>
          </a:lnRef>
          <a:fillRef idx="0">
            <a:schemeClr val="accent6"/>
          </a:fillRef>
          <a:effectRef idx="2">
            <a:schemeClr val="accent6"/>
          </a:effectRef>
          <a:fontRef idx="minor">
            <a:schemeClr val="tx1"/>
          </a:fontRef>
        </p:style>
      </p:cxnSp>
      <p:pic>
        <p:nvPicPr>
          <p:cNvPr id="17" name="Mynd 3">
            <a:extLst>
              <a:ext uri="{FF2B5EF4-FFF2-40B4-BE49-F238E27FC236}">
                <a16:creationId xmlns:a16="http://schemas.microsoft.com/office/drawing/2014/main" id="{1B5D3FCF-0F66-FF63-8C26-44CD14FD45A1}"/>
              </a:ext>
            </a:extLst>
          </p:cNvPr>
          <p:cNvPicPr>
            <a:picLocks noChangeAspect="1"/>
          </p:cNvPicPr>
          <p:nvPr/>
        </p:nvPicPr>
        <p:blipFill>
          <a:blip r:embed="rId4"/>
          <a:stretch>
            <a:fillRect/>
          </a:stretch>
        </p:blipFill>
        <p:spPr>
          <a:xfrm>
            <a:off x="6510703" y="1924754"/>
            <a:ext cx="5347957" cy="2190729"/>
          </a:xfrm>
          <a:prstGeom prst="rect">
            <a:avLst/>
          </a:prstGeom>
        </p:spPr>
      </p:pic>
      <p:cxnSp>
        <p:nvCxnSpPr>
          <p:cNvPr id="18" name="Straight Arrow Connector 17">
            <a:extLst>
              <a:ext uri="{FF2B5EF4-FFF2-40B4-BE49-F238E27FC236}">
                <a16:creationId xmlns:a16="http://schemas.microsoft.com/office/drawing/2014/main" id="{C58AFE13-A2A5-A848-B576-AB030A0E712D}"/>
              </a:ext>
            </a:extLst>
          </p:cNvPr>
          <p:cNvCxnSpPr>
            <a:cxnSpLocks/>
          </p:cNvCxnSpPr>
          <p:nvPr/>
        </p:nvCxnSpPr>
        <p:spPr>
          <a:xfrm flipV="1">
            <a:off x="10779312" y="3048109"/>
            <a:ext cx="0" cy="1704371"/>
          </a:xfrm>
          <a:prstGeom prst="straightConnector1">
            <a:avLst/>
          </a:prstGeom>
          <a:ln>
            <a:solidFill>
              <a:srgbClr val="FF0000"/>
            </a:solidFill>
            <a:tailEnd type="triangle"/>
          </a:ln>
        </p:spPr>
        <p:style>
          <a:lnRef idx="3">
            <a:schemeClr val="accent6"/>
          </a:lnRef>
          <a:fillRef idx="0">
            <a:schemeClr val="accent6"/>
          </a:fillRef>
          <a:effectRef idx="2">
            <a:schemeClr val="accent6"/>
          </a:effectRef>
          <a:fontRef idx="minor">
            <a:schemeClr val="tx1"/>
          </a:fontRef>
        </p:style>
      </p:cxnSp>
      <p:sp>
        <p:nvSpPr>
          <p:cNvPr id="19" name="Rectangle: Rounded Corners 18">
            <a:extLst>
              <a:ext uri="{FF2B5EF4-FFF2-40B4-BE49-F238E27FC236}">
                <a16:creationId xmlns:a16="http://schemas.microsoft.com/office/drawing/2014/main" id="{4AC0C15B-D892-4570-BA9D-89BA193685E8}"/>
              </a:ext>
            </a:extLst>
          </p:cNvPr>
          <p:cNvSpPr/>
          <p:nvPr/>
        </p:nvSpPr>
        <p:spPr>
          <a:xfrm>
            <a:off x="9890164" y="2717913"/>
            <a:ext cx="1022847" cy="342900"/>
          </a:xfrm>
          <a:prstGeom prst="roundRect">
            <a:avLst/>
          </a:prstGeom>
          <a:noFill/>
          <a:ln w="381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itle 1">
            <a:extLst>
              <a:ext uri="{FF2B5EF4-FFF2-40B4-BE49-F238E27FC236}">
                <a16:creationId xmlns:a16="http://schemas.microsoft.com/office/drawing/2014/main" id="{0E3BCD81-230B-7E8A-6CC8-16E2BA9D5625}"/>
              </a:ext>
            </a:extLst>
          </p:cNvPr>
          <p:cNvSpPr>
            <a:spLocks noGrp="1"/>
          </p:cNvSpPr>
          <p:nvPr>
            <p:ph type="ctrTitle"/>
          </p:nvPr>
        </p:nvSpPr>
        <p:spPr>
          <a:xfrm>
            <a:off x="533400" y="358534"/>
            <a:ext cx="10496631" cy="1195945"/>
          </a:xfrm>
        </p:spPr>
        <p:txBody>
          <a:bodyPr>
            <a:normAutofit/>
          </a:bodyPr>
          <a:lstStyle/>
          <a:p>
            <a:r>
              <a:rPr lang="en-US" sz="4000" b="1" err="1"/>
              <a:t>Betri</a:t>
            </a:r>
            <a:r>
              <a:rPr lang="en-US" sz="4000" b="1"/>
              <a:t> </a:t>
            </a:r>
            <a:r>
              <a:rPr lang="en-US" sz="4000" b="1" err="1"/>
              <a:t>vinnutími</a:t>
            </a:r>
            <a:r>
              <a:rPr lang="en-US" sz="4000" b="1"/>
              <a:t> – </a:t>
            </a:r>
            <a:r>
              <a:rPr lang="en-US" sz="4000" b="1" err="1"/>
              <a:t>Vaktahvati</a:t>
            </a:r>
            <a:br>
              <a:rPr lang="en-US" sz="4000" b="1"/>
            </a:br>
            <a:r>
              <a:rPr lang="en-US" sz="2800" b="1" err="1"/>
              <a:t>Hlutfall</a:t>
            </a:r>
            <a:r>
              <a:rPr lang="en-US" sz="2800" b="1"/>
              <a:t> </a:t>
            </a:r>
            <a:r>
              <a:rPr lang="en-US" sz="2800" b="1" err="1"/>
              <a:t>vaktahvatans</a:t>
            </a:r>
            <a:endParaRPr lang="is-IS" b="1"/>
          </a:p>
        </p:txBody>
      </p:sp>
    </p:spTree>
    <p:extLst>
      <p:ext uri="{BB962C8B-B14F-4D97-AF65-F5344CB8AC3E}">
        <p14:creationId xmlns:p14="http://schemas.microsoft.com/office/powerpoint/2010/main" val="355890308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itle 1">
            <a:extLst>
              <a:ext uri="{FF2B5EF4-FFF2-40B4-BE49-F238E27FC236}">
                <a16:creationId xmlns:a16="http://schemas.microsoft.com/office/drawing/2014/main" id="{0E3BCD81-230B-7E8A-6CC8-16E2BA9D5625}"/>
              </a:ext>
            </a:extLst>
          </p:cNvPr>
          <p:cNvSpPr>
            <a:spLocks noGrp="1"/>
          </p:cNvSpPr>
          <p:nvPr>
            <p:ph type="ctrTitle"/>
          </p:nvPr>
        </p:nvSpPr>
        <p:spPr>
          <a:xfrm>
            <a:off x="533400" y="358534"/>
            <a:ext cx="10496631" cy="1195945"/>
          </a:xfrm>
        </p:spPr>
        <p:txBody>
          <a:bodyPr>
            <a:normAutofit/>
          </a:bodyPr>
          <a:lstStyle/>
          <a:p>
            <a:r>
              <a:rPr lang="en-US" sz="4000" b="1" err="1"/>
              <a:t>Betri</a:t>
            </a:r>
            <a:r>
              <a:rPr lang="en-US" sz="4000" b="1"/>
              <a:t> </a:t>
            </a:r>
            <a:r>
              <a:rPr lang="en-US" sz="4000" b="1" err="1"/>
              <a:t>vinnutími</a:t>
            </a:r>
            <a:r>
              <a:rPr lang="en-US" sz="4000" b="1"/>
              <a:t> – </a:t>
            </a:r>
            <a:r>
              <a:rPr lang="en-US" sz="4000" b="1" err="1"/>
              <a:t>Vaktahvati</a:t>
            </a:r>
            <a:br>
              <a:rPr lang="en-US" sz="4000" b="1"/>
            </a:br>
            <a:r>
              <a:rPr lang="en-US" sz="2800" b="1" err="1"/>
              <a:t>Breyting</a:t>
            </a:r>
            <a:r>
              <a:rPr lang="en-US" sz="2800" b="1"/>
              <a:t> 2024</a:t>
            </a:r>
            <a:endParaRPr lang="is-IS" b="1"/>
          </a:p>
        </p:txBody>
      </p:sp>
      <p:pic>
        <p:nvPicPr>
          <p:cNvPr id="2" name="Picture 1" descr="A picture containing device&#10;&#10;Description automatically generated">
            <a:extLst>
              <a:ext uri="{FF2B5EF4-FFF2-40B4-BE49-F238E27FC236}">
                <a16:creationId xmlns:a16="http://schemas.microsoft.com/office/drawing/2014/main" id="{C36C90CA-B18E-DCDB-2761-DF52E0BA6B81}"/>
              </a:ext>
            </a:extLst>
          </p:cNvPr>
          <p:cNvPicPr>
            <a:picLocks noChangeAspect="1"/>
          </p:cNvPicPr>
          <p:nvPr/>
        </p:nvPicPr>
        <p:blipFill rotWithShape="1">
          <a:blip r:embed="rId2"/>
          <a:srcRect l="43294" t="558" b="-558"/>
          <a:stretch/>
        </p:blipFill>
        <p:spPr>
          <a:xfrm>
            <a:off x="533400" y="1264021"/>
            <a:ext cx="5639350" cy="5593979"/>
          </a:xfrm>
          <a:prstGeom prst="rect">
            <a:avLst/>
          </a:prstGeom>
        </p:spPr>
      </p:pic>
      <p:pic>
        <p:nvPicPr>
          <p:cNvPr id="3" name="Picture 2" descr="A picture containing device&#10;&#10;Description automatically generated">
            <a:extLst>
              <a:ext uri="{FF2B5EF4-FFF2-40B4-BE49-F238E27FC236}">
                <a16:creationId xmlns:a16="http://schemas.microsoft.com/office/drawing/2014/main" id="{301811BD-0BF3-9979-6C61-0A9761C76226}"/>
              </a:ext>
            </a:extLst>
          </p:cNvPr>
          <p:cNvPicPr>
            <a:picLocks noChangeAspect="1"/>
          </p:cNvPicPr>
          <p:nvPr/>
        </p:nvPicPr>
        <p:blipFill rotWithShape="1">
          <a:blip r:embed="rId2"/>
          <a:srcRect l="43294" t="558" b="-558"/>
          <a:stretch/>
        </p:blipFill>
        <p:spPr>
          <a:xfrm>
            <a:off x="6444395" y="971550"/>
            <a:ext cx="5639350" cy="5593979"/>
          </a:xfrm>
          <a:prstGeom prst="rect">
            <a:avLst/>
          </a:prstGeom>
        </p:spPr>
      </p:pic>
      <p:sp>
        <p:nvSpPr>
          <p:cNvPr id="5" name="Rectangle: Rounded Corners 4">
            <a:extLst>
              <a:ext uri="{FF2B5EF4-FFF2-40B4-BE49-F238E27FC236}">
                <a16:creationId xmlns:a16="http://schemas.microsoft.com/office/drawing/2014/main" id="{88B16A2E-034B-F5D8-DFD2-EBFAAB41806D}"/>
              </a:ext>
            </a:extLst>
          </p:cNvPr>
          <p:cNvSpPr/>
          <p:nvPr/>
        </p:nvSpPr>
        <p:spPr>
          <a:xfrm>
            <a:off x="5488624" y="1233785"/>
            <a:ext cx="2815396" cy="641388"/>
          </a:xfrm>
          <a:prstGeom prst="roundRect">
            <a:avLst/>
          </a:prstGeom>
        </p:spPr>
        <p:style>
          <a:lnRef idx="2">
            <a:schemeClr val="accent6"/>
          </a:lnRef>
          <a:fillRef idx="1">
            <a:schemeClr val="lt1"/>
          </a:fillRef>
          <a:effectRef idx="0">
            <a:schemeClr val="accent6"/>
          </a:effectRef>
          <a:fontRef idx="minor">
            <a:schemeClr val="dk1"/>
          </a:fontRef>
        </p:style>
        <p:txBody>
          <a:bodyPr lIns="91440" tIns="45720" rIns="91440" bIns="45720" rtlCol="0" anchor="ctr"/>
          <a:lstStyle/>
          <a:p>
            <a:pPr algn="ctr"/>
            <a:r>
              <a:rPr lang="en-US"/>
              <a:t>42*3 = </a:t>
            </a:r>
            <a:r>
              <a:rPr lang="en-US" b="1">
                <a:solidFill>
                  <a:srgbClr val="FF0000"/>
                </a:solidFill>
              </a:rPr>
              <a:t>126 </a:t>
            </a:r>
            <a:r>
              <a:rPr lang="en-US" b="1" err="1">
                <a:solidFill>
                  <a:srgbClr val="FF0000"/>
                </a:solidFill>
              </a:rPr>
              <a:t>að</a:t>
            </a:r>
            <a:r>
              <a:rPr lang="en-US" b="1">
                <a:solidFill>
                  <a:srgbClr val="FF0000"/>
                </a:solidFill>
              </a:rPr>
              <a:t> </a:t>
            </a:r>
            <a:r>
              <a:rPr lang="en-US" b="1" err="1">
                <a:solidFill>
                  <a:srgbClr val="FF0000"/>
                </a:solidFill>
              </a:rPr>
              <a:t>lágmarki</a:t>
            </a:r>
            <a:endParaRPr lang="en-US" b="1">
              <a:solidFill>
                <a:srgbClr val="FF0000"/>
              </a:solidFill>
            </a:endParaRPr>
          </a:p>
        </p:txBody>
      </p:sp>
      <p:sp>
        <p:nvSpPr>
          <p:cNvPr id="6" name="Rectangle: Rounded Corners 5">
            <a:extLst>
              <a:ext uri="{FF2B5EF4-FFF2-40B4-BE49-F238E27FC236}">
                <a16:creationId xmlns:a16="http://schemas.microsoft.com/office/drawing/2014/main" id="{22F1BDA7-3578-5DDC-6E7F-8A7DBF29A496}"/>
              </a:ext>
            </a:extLst>
          </p:cNvPr>
          <p:cNvSpPr/>
          <p:nvPr/>
        </p:nvSpPr>
        <p:spPr>
          <a:xfrm>
            <a:off x="9441019" y="6025053"/>
            <a:ext cx="2100741" cy="752112"/>
          </a:xfrm>
          <a:prstGeom prst="roundRect">
            <a:avLst/>
          </a:prstGeom>
        </p:spPr>
        <p:style>
          <a:lnRef idx="2">
            <a:schemeClr val="accent6"/>
          </a:lnRef>
          <a:fillRef idx="1">
            <a:schemeClr val="lt1"/>
          </a:fillRef>
          <a:effectRef idx="0">
            <a:schemeClr val="accent6"/>
          </a:effectRef>
          <a:fontRef idx="minor">
            <a:schemeClr val="dk1"/>
          </a:fontRef>
        </p:style>
        <p:txBody>
          <a:bodyPr lIns="91440" tIns="45720" rIns="91440" bIns="45720" rtlCol="0" anchor="ctr"/>
          <a:lstStyle/>
          <a:p>
            <a:pPr algn="ctr"/>
            <a:r>
              <a:rPr lang="en-US"/>
              <a:t>15*3 = </a:t>
            </a:r>
            <a:r>
              <a:rPr lang="en-US" b="1">
                <a:solidFill>
                  <a:srgbClr val="FF0000"/>
                </a:solidFill>
              </a:rPr>
              <a:t>45 </a:t>
            </a:r>
            <a:r>
              <a:rPr lang="en-US" b="1" err="1">
                <a:solidFill>
                  <a:srgbClr val="FF0000"/>
                </a:solidFill>
              </a:rPr>
              <a:t>að</a:t>
            </a:r>
            <a:r>
              <a:rPr lang="en-US" b="1">
                <a:solidFill>
                  <a:srgbClr val="FF0000"/>
                </a:solidFill>
              </a:rPr>
              <a:t> </a:t>
            </a:r>
            <a:r>
              <a:rPr lang="en-US" b="1" err="1">
                <a:solidFill>
                  <a:srgbClr val="FF0000"/>
                </a:solidFill>
              </a:rPr>
              <a:t>lágmarki</a:t>
            </a:r>
            <a:endParaRPr lang="en-US" b="1">
              <a:solidFill>
                <a:srgbClr val="FF0000"/>
              </a:solidFill>
            </a:endParaRPr>
          </a:p>
        </p:txBody>
      </p:sp>
      <p:sp>
        <p:nvSpPr>
          <p:cNvPr id="20" name="Rectangle: Rounded Corners 19">
            <a:extLst>
              <a:ext uri="{FF2B5EF4-FFF2-40B4-BE49-F238E27FC236}">
                <a16:creationId xmlns:a16="http://schemas.microsoft.com/office/drawing/2014/main" id="{177E824B-D300-3BF4-DEA4-7B0392F7A025}"/>
              </a:ext>
            </a:extLst>
          </p:cNvPr>
          <p:cNvSpPr/>
          <p:nvPr/>
        </p:nvSpPr>
        <p:spPr>
          <a:xfrm>
            <a:off x="4758841" y="5886450"/>
            <a:ext cx="3545179" cy="890715"/>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err="1"/>
              <a:t>Fjöldi</a:t>
            </a:r>
            <a:r>
              <a:rPr lang="en-US"/>
              <a:t> </a:t>
            </a:r>
            <a:r>
              <a:rPr lang="en-US" err="1"/>
              <a:t>mætinga</a:t>
            </a:r>
            <a:r>
              <a:rPr lang="en-US"/>
              <a:t> </a:t>
            </a:r>
            <a:r>
              <a:rPr lang="en-US" err="1"/>
              <a:t>að</a:t>
            </a:r>
            <a:r>
              <a:rPr lang="en-US"/>
              <a:t> </a:t>
            </a:r>
            <a:r>
              <a:rPr lang="en-US" err="1"/>
              <a:t>meðaltali</a:t>
            </a:r>
            <a:r>
              <a:rPr lang="en-US"/>
              <a:t> </a:t>
            </a:r>
            <a:r>
              <a:rPr lang="en-US" err="1"/>
              <a:t>síðustu</a:t>
            </a:r>
            <a:r>
              <a:rPr lang="en-US"/>
              <a:t> 3 </a:t>
            </a:r>
            <a:r>
              <a:rPr lang="en-US" err="1"/>
              <a:t>mánuði</a:t>
            </a:r>
            <a:r>
              <a:rPr lang="en-US"/>
              <a:t>. </a:t>
            </a:r>
            <a:r>
              <a:rPr lang="en-US" err="1"/>
              <a:t>Námundað</a:t>
            </a:r>
            <a:r>
              <a:rPr lang="en-US"/>
              <a:t> </a:t>
            </a:r>
            <a:r>
              <a:rPr lang="en-US" err="1"/>
              <a:t>með</a:t>
            </a:r>
            <a:r>
              <a:rPr lang="en-US"/>
              <a:t> </a:t>
            </a:r>
            <a:r>
              <a:rPr lang="en-US" err="1"/>
              <a:t>almennri</a:t>
            </a:r>
            <a:r>
              <a:rPr lang="en-US"/>
              <a:t> </a:t>
            </a:r>
            <a:r>
              <a:rPr lang="en-US" err="1"/>
              <a:t>reglu</a:t>
            </a:r>
            <a:endParaRPr lang="en-US" b="1">
              <a:solidFill>
                <a:srgbClr val="FF0000"/>
              </a:solidFill>
            </a:endParaRPr>
          </a:p>
        </p:txBody>
      </p:sp>
      <p:sp>
        <p:nvSpPr>
          <p:cNvPr id="21" name="TextBox 20">
            <a:extLst>
              <a:ext uri="{FF2B5EF4-FFF2-40B4-BE49-F238E27FC236}">
                <a16:creationId xmlns:a16="http://schemas.microsoft.com/office/drawing/2014/main" id="{BBA48F8D-D02B-33E3-81E8-30E5E9B7E79D}"/>
              </a:ext>
            </a:extLst>
          </p:cNvPr>
          <p:cNvSpPr txBox="1"/>
          <p:nvPr/>
        </p:nvSpPr>
        <p:spPr>
          <a:xfrm>
            <a:off x="9607062" y="1345494"/>
            <a:ext cx="1299884" cy="369332"/>
          </a:xfrm>
          <a:prstGeom prst="rect">
            <a:avLst/>
          </a:prstGeom>
          <a:noFill/>
        </p:spPr>
        <p:txBody>
          <a:bodyPr wrap="square">
            <a:spAutoFit/>
          </a:bodyPr>
          <a:lstStyle/>
          <a:p>
            <a:r>
              <a:rPr lang="en-US" sz="1800" b="1">
                <a:solidFill>
                  <a:srgbClr val="FF0000"/>
                </a:solidFill>
              </a:rPr>
              <a:t>V</a:t>
            </a:r>
            <a:r>
              <a:rPr lang="en-US" b="1">
                <a:solidFill>
                  <a:srgbClr val="FF0000"/>
                </a:solidFill>
              </a:rPr>
              <a:t>ERÐUR</a:t>
            </a:r>
            <a:endParaRPr lang="en-US" sz="1800" b="1">
              <a:solidFill>
                <a:srgbClr val="FF0000"/>
              </a:solidFill>
            </a:endParaRPr>
          </a:p>
        </p:txBody>
      </p:sp>
      <p:sp>
        <p:nvSpPr>
          <p:cNvPr id="23" name="TextBox 22">
            <a:extLst>
              <a:ext uri="{FF2B5EF4-FFF2-40B4-BE49-F238E27FC236}">
                <a16:creationId xmlns:a16="http://schemas.microsoft.com/office/drawing/2014/main" id="{A012A55D-2556-88B9-B82B-3FC5A4D61304}"/>
              </a:ext>
            </a:extLst>
          </p:cNvPr>
          <p:cNvSpPr txBox="1"/>
          <p:nvPr/>
        </p:nvSpPr>
        <p:spPr>
          <a:xfrm>
            <a:off x="650530" y="1554479"/>
            <a:ext cx="1299884" cy="646331"/>
          </a:xfrm>
          <a:prstGeom prst="rect">
            <a:avLst/>
          </a:prstGeom>
          <a:noFill/>
        </p:spPr>
        <p:txBody>
          <a:bodyPr wrap="square">
            <a:spAutoFit/>
          </a:bodyPr>
          <a:lstStyle/>
          <a:p>
            <a:r>
              <a:rPr lang="en-US" sz="1800" b="1">
                <a:solidFill>
                  <a:srgbClr val="FF0000"/>
                </a:solidFill>
              </a:rPr>
              <a:t>VAR</a:t>
            </a:r>
          </a:p>
          <a:p>
            <a:endParaRPr lang="en-US" sz="1800" b="1">
              <a:solidFill>
                <a:srgbClr val="FF0000"/>
              </a:solidFill>
            </a:endParaRPr>
          </a:p>
        </p:txBody>
      </p:sp>
    </p:spTree>
    <p:extLst>
      <p:ext uri="{BB962C8B-B14F-4D97-AF65-F5344CB8AC3E}">
        <p14:creationId xmlns:p14="http://schemas.microsoft.com/office/powerpoint/2010/main" val="34857465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5B897C0-922B-FF2A-384F-789A732799E1}"/>
            </a:ext>
          </a:extLst>
        </p:cNvPr>
        <p:cNvGrpSpPr/>
        <p:nvPr/>
      </p:nvGrpSpPr>
      <p:grpSpPr>
        <a:xfrm>
          <a:off x="0" y="0"/>
          <a:ext cx="0" cy="0"/>
          <a:chOff x="0" y="0"/>
          <a:chExt cx="0" cy="0"/>
        </a:xfrm>
      </p:grpSpPr>
      <p:sp>
        <p:nvSpPr>
          <p:cNvPr id="6" name="TextBox 5">
            <a:extLst>
              <a:ext uri="{FF2B5EF4-FFF2-40B4-BE49-F238E27FC236}">
                <a16:creationId xmlns:a16="http://schemas.microsoft.com/office/drawing/2014/main" id="{C188065A-708B-DFBA-1CE5-7D033998C2E8}"/>
              </a:ext>
            </a:extLst>
          </p:cNvPr>
          <p:cNvSpPr txBox="1"/>
          <p:nvPr/>
        </p:nvSpPr>
        <p:spPr>
          <a:xfrm>
            <a:off x="399068" y="1336435"/>
            <a:ext cx="11327876" cy="4216539"/>
          </a:xfrm>
          <a:prstGeom prst="rect">
            <a:avLst/>
          </a:prstGeom>
          <a:noFill/>
        </p:spPr>
        <p:txBody>
          <a:bodyPr wrap="square">
            <a:spAutoFit/>
          </a:bodyPr>
          <a:lstStyle/>
          <a:p>
            <a:pPr marL="342900" indent="-342900">
              <a:buFont typeface="Arial" panose="020B0604020202020204" pitchFamily="34" charset="0"/>
              <a:buChar char="•"/>
            </a:pPr>
            <a:r>
              <a:rPr lang="is-IS" sz="2400">
                <a:latin typeface="+mn-lt"/>
              </a:rPr>
              <a:t>Almenn hækkun launa á samningstíma, nema annað leiði af launatöflum sem samningnum fylgja:</a:t>
            </a:r>
          </a:p>
          <a:p>
            <a:pPr marL="800100" lvl="1" indent="-342900">
              <a:buFont typeface="Arial" panose="020B0604020202020204" pitchFamily="34" charset="0"/>
              <a:buChar char="•"/>
            </a:pPr>
            <a:r>
              <a:rPr lang="is-IS" sz="2000">
                <a:latin typeface="+mn-lt"/>
              </a:rPr>
              <a:t>1.4.2024 – 3,25% eða 23.750 kr. sbr. launatöflu 1</a:t>
            </a:r>
          </a:p>
          <a:p>
            <a:pPr marL="800100" lvl="1" indent="-342900">
              <a:buFont typeface="Arial" panose="020B0604020202020204" pitchFamily="34" charset="0"/>
              <a:buChar char="•"/>
            </a:pPr>
            <a:r>
              <a:rPr lang="is-IS" sz="2000">
                <a:latin typeface="+mn-lt"/>
              </a:rPr>
              <a:t>1.4.2025 – 3.50% eða 23.750 kr. sbr. launatöflu 2</a:t>
            </a:r>
          </a:p>
          <a:p>
            <a:pPr marL="800100" lvl="1" indent="-342900">
              <a:buFont typeface="Arial" panose="020B0604020202020204" pitchFamily="34" charset="0"/>
              <a:buChar char="•"/>
            </a:pPr>
            <a:r>
              <a:rPr lang="is-IS" sz="2000">
                <a:latin typeface="+mn-lt"/>
              </a:rPr>
              <a:t>1.4.2026 – 3.50% eða 23.750 kr. sbr. launatöflu 3</a:t>
            </a:r>
          </a:p>
          <a:p>
            <a:pPr marL="800100" lvl="1" indent="-342900">
              <a:buFont typeface="Arial" panose="020B0604020202020204" pitchFamily="34" charset="0"/>
              <a:buChar char="•"/>
            </a:pPr>
            <a:r>
              <a:rPr lang="is-IS" sz="2000">
                <a:latin typeface="+mn-lt"/>
              </a:rPr>
              <a:t>1.4.2027 – 3.50% eða 23.750 kr. sbr. launatöflu 4</a:t>
            </a:r>
          </a:p>
          <a:p>
            <a:pPr marL="800100" lvl="1" indent="-342900">
              <a:buFont typeface="Arial" panose="020B0604020202020204" pitchFamily="34" charset="0"/>
              <a:buChar char="•"/>
            </a:pPr>
            <a:endParaRPr lang="is-IS" sz="2000">
              <a:latin typeface="+mn-lt"/>
            </a:endParaRPr>
          </a:p>
          <a:p>
            <a:pPr marL="342900" indent="-342900">
              <a:buFont typeface="Arial" panose="020B0604020202020204" pitchFamily="34" charset="0"/>
              <a:buChar char="•"/>
            </a:pPr>
            <a:r>
              <a:rPr lang="is-IS" sz="2000">
                <a:latin typeface="+mn-lt"/>
              </a:rPr>
              <a:t>Persónuálagsstig haldast óbreytt</a:t>
            </a:r>
          </a:p>
          <a:p>
            <a:pPr marL="342900" indent="-342900">
              <a:buFont typeface="Arial" panose="020B0604020202020204" pitchFamily="34" charset="0"/>
              <a:buChar char="•"/>
            </a:pPr>
            <a:r>
              <a:rPr lang="is-IS" sz="2000">
                <a:latin typeface="+mn-lt"/>
              </a:rPr>
              <a:t>Sérstök hækkun lægstu launa, svo og viðbótarlaun á einstök starfsheiti fylgja almennum hækkunum um 3.25% frá 1.4. 2024 og svo 3,50% árlega út samningstímann.</a:t>
            </a:r>
          </a:p>
          <a:p>
            <a:pPr marL="285750" indent="-285750">
              <a:buFont typeface="Arial" panose="020B0604020202020204" pitchFamily="34" charset="0"/>
              <a:buChar char="•"/>
            </a:pPr>
            <a:endParaRPr lang="is-IS" sz="2000">
              <a:latin typeface="+mn-lt"/>
            </a:endParaRPr>
          </a:p>
          <a:p>
            <a:pPr marL="285750" indent="-285750">
              <a:buFont typeface="Arial" panose="020B0604020202020204" pitchFamily="34" charset="0"/>
              <a:buChar char="•"/>
            </a:pPr>
            <a:r>
              <a:rPr lang="is-IS" sz="2000">
                <a:latin typeface="+mn-lt"/>
              </a:rPr>
              <a:t>Samningurinn gildir afturvirkt frá 1. apríl 2024</a:t>
            </a:r>
          </a:p>
          <a:p>
            <a:pPr marL="285750" indent="-285750">
              <a:buFont typeface="Arial" panose="020B0604020202020204" pitchFamily="34" charset="0"/>
              <a:buChar char="•"/>
            </a:pPr>
            <a:r>
              <a:rPr lang="is-IS" sz="2000">
                <a:latin typeface="+mn-lt"/>
              </a:rPr>
              <a:t>Verði samningurinn samþykktur verða laun leiðrétt frá þeim tíma með næstu útborgun</a:t>
            </a:r>
          </a:p>
        </p:txBody>
      </p:sp>
      <p:sp>
        <p:nvSpPr>
          <p:cNvPr id="9" name="Title 1">
            <a:extLst>
              <a:ext uri="{FF2B5EF4-FFF2-40B4-BE49-F238E27FC236}">
                <a16:creationId xmlns:a16="http://schemas.microsoft.com/office/drawing/2014/main" id="{E20F2AF4-EA67-65B1-94CE-2933F7A48EBE}"/>
              </a:ext>
            </a:extLst>
          </p:cNvPr>
          <p:cNvSpPr>
            <a:spLocks noGrp="1"/>
          </p:cNvSpPr>
          <p:nvPr>
            <p:ph type="ctrTitle"/>
          </p:nvPr>
        </p:nvSpPr>
        <p:spPr>
          <a:xfrm>
            <a:off x="533400" y="358535"/>
            <a:ext cx="10496631" cy="715522"/>
          </a:xfrm>
        </p:spPr>
        <p:txBody>
          <a:bodyPr>
            <a:normAutofit/>
          </a:bodyPr>
          <a:lstStyle/>
          <a:p>
            <a:r>
              <a:rPr lang="en-US" sz="4000" b="1" err="1"/>
              <a:t>Launahækkanir</a:t>
            </a:r>
            <a:endParaRPr lang="is-IS" b="1"/>
          </a:p>
        </p:txBody>
      </p:sp>
    </p:spTree>
    <p:extLst>
      <p:ext uri="{BB962C8B-B14F-4D97-AF65-F5344CB8AC3E}">
        <p14:creationId xmlns:p14="http://schemas.microsoft.com/office/powerpoint/2010/main" val="109997891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6CB43C2-30D2-BD3A-350F-DFE201C26540}"/>
              </a:ext>
            </a:extLst>
          </p:cNvPr>
          <p:cNvSpPr>
            <a:spLocks noGrp="1"/>
          </p:cNvSpPr>
          <p:nvPr>
            <p:ph type="body" sz="quarter" idx="12"/>
          </p:nvPr>
        </p:nvSpPr>
        <p:spPr>
          <a:xfrm>
            <a:off x="702860" y="1067675"/>
            <a:ext cx="9901547" cy="789927"/>
          </a:xfrm>
        </p:spPr>
        <p:txBody>
          <a:bodyPr/>
          <a:lstStyle/>
          <a:p>
            <a:r>
              <a:rPr lang="is-IS">
                <a:solidFill>
                  <a:schemeClr val="tx1"/>
                </a:solidFill>
              </a:rPr>
              <a:t>Dæmi 1 – 100% starf á 3 tegundum vakta að jafnaði </a:t>
            </a:r>
          </a:p>
          <a:p>
            <a:r>
              <a:rPr lang="is-IS" sz="1600">
                <a:solidFill>
                  <a:schemeClr val="tx1"/>
                </a:solidFill>
              </a:rPr>
              <a:t>Vaktaplan í eitt ár reiknað miðað við núverandi útreikning vaktahvata og miðað við breytingar</a:t>
            </a:r>
          </a:p>
        </p:txBody>
      </p:sp>
      <p:sp>
        <p:nvSpPr>
          <p:cNvPr id="7" name="Rectangle: Rounded Corners 6">
            <a:extLst>
              <a:ext uri="{FF2B5EF4-FFF2-40B4-BE49-F238E27FC236}">
                <a16:creationId xmlns:a16="http://schemas.microsoft.com/office/drawing/2014/main" id="{48CD8442-B0DE-3014-BDFC-3B1EF886392B}"/>
              </a:ext>
            </a:extLst>
          </p:cNvPr>
          <p:cNvSpPr/>
          <p:nvPr/>
        </p:nvSpPr>
        <p:spPr>
          <a:xfrm>
            <a:off x="1855942" y="5811520"/>
            <a:ext cx="1862618" cy="907324"/>
          </a:xfrm>
          <a:prstGeom prst="roundRect">
            <a:avLst/>
          </a:prstGeom>
          <a:solidFill>
            <a:srgbClr val="60986E"/>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is-IS"/>
              <a:t>Tímar utan dagvinnumarka</a:t>
            </a:r>
          </a:p>
        </p:txBody>
      </p:sp>
      <p:sp>
        <p:nvSpPr>
          <p:cNvPr id="8" name="Rectangle: Rounded Corners 7">
            <a:extLst>
              <a:ext uri="{FF2B5EF4-FFF2-40B4-BE49-F238E27FC236}">
                <a16:creationId xmlns:a16="http://schemas.microsoft.com/office/drawing/2014/main" id="{1445F412-2FC6-06A1-1BEF-EFCE01054F9E}"/>
              </a:ext>
            </a:extLst>
          </p:cNvPr>
          <p:cNvSpPr/>
          <p:nvPr/>
        </p:nvSpPr>
        <p:spPr>
          <a:xfrm>
            <a:off x="4007459" y="5811520"/>
            <a:ext cx="1701579" cy="907324"/>
          </a:xfrm>
          <a:prstGeom prst="roundRect">
            <a:avLst/>
          </a:prstGeom>
          <a:solidFill>
            <a:srgbClr val="60986E"/>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is-IS"/>
              <a:t>Tegundir vakta</a:t>
            </a:r>
          </a:p>
        </p:txBody>
      </p:sp>
      <p:sp>
        <p:nvSpPr>
          <p:cNvPr id="9" name="Rectangle: Rounded Corners 8">
            <a:extLst>
              <a:ext uri="{FF2B5EF4-FFF2-40B4-BE49-F238E27FC236}">
                <a16:creationId xmlns:a16="http://schemas.microsoft.com/office/drawing/2014/main" id="{163085AC-88E9-6005-7C7D-505F8DA03EB9}"/>
              </a:ext>
            </a:extLst>
          </p:cNvPr>
          <p:cNvSpPr/>
          <p:nvPr/>
        </p:nvSpPr>
        <p:spPr>
          <a:xfrm>
            <a:off x="702860" y="5811520"/>
            <a:ext cx="823415" cy="907324"/>
          </a:xfrm>
          <a:prstGeom prst="roundRect">
            <a:avLst/>
          </a:prstGeom>
          <a:solidFill>
            <a:srgbClr val="60986E"/>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is-IS"/>
              <a:t>Mán</a:t>
            </a:r>
          </a:p>
        </p:txBody>
      </p:sp>
      <p:sp>
        <p:nvSpPr>
          <p:cNvPr id="10" name="Rectangle: Rounded Corners 9">
            <a:extLst>
              <a:ext uri="{FF2B5EF4-FFF2-40B4-BE49-F238E27FC236}">
                <a16:creationId xmlns:a16="http://schemas.microsoft.com/office/drawing/2014/main" id="{3A889A96-B0D1-36D5-C347-92648075988B}"/>
              </a:ext>
            </a:extLst>
          </p:cNvPr>
          <p:cNvSpPr/>
          <p:nvPr/>
        </p:nvSpPr>
        <p:spPr>
          <a:xfrm>
            <a:off x="6312366" y="5811520"/>
            <a:ext cx="1701579" cy="907324"/>
          </a:xfrm>
          <a:prstGeom prst="roundRect">
            <a:avLst/>
          </a:prstGeom>
          <a:solidFill>
            <a:srgbClr val="60986E"/>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is-IS"/>
              <a:t>Mætingar</a:t>
            </a:r>
          </a:p>
        </p:txBody>
      </p:sp>
      <p:sp>
        <p:nvSpPr>
          <p:cNvPr id="11" name="Rectangle: Rounded Corners 10">
            <a:extLst>
              <a:ext uri="{FF2B5EF4-FFF2-40B4-BE49-F238E27FC236}">
                <a16:creationId xmlns:a16="http://schemas.microsoft.com/office/drawing/2014/main" id="{A1862C09-69D6-1EE3-30BA-56BAD9CFB237}"/>
              </a:ext>
            </a:extLst>
          </p:cNvPr>
          <p:cNvSpPr/>
          <p:nvPr/>
        </p:nvSpPr>
        <p:spPr>
          <a:xfrm>
            <a:off x="8802806" y="5811520"/>
            <a:ext cx="1862919" cy="907324"/>
          </a:xfrm>
          <a:prstGeom prst="roundRect">
            <a:avLst/>
          </a:prstGeom>
          <a:solidFill>
            <a:srgbClr val="60986E"/>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is-IS"/>
              <a:t>Fyrir og </a:t>
            </a:r>
            <a:r>
              <a:rPr lang="is-IS">
                <a:solidFill>
                  <a:schemeClr val="bg1"/>
                </a:solidFill>
              </a:rPr>
              <a:t>eftir </a:t>
            </a:r>
          </a:p>
        </p:txBody>
      </p:sp>
      <p:pic>
        <p:nvPicPr>
          <p:cNvPr id="3" name="Mynd 2">
            <a:extLst>
              <a:ext uri="{FF2B5EF4-FFF2-40B4-BE49-F238E27FC236}">
                <a16:creationId xmlns:a16="http://schemas.microsoft.com/office/drawing/2014/main" id="{1C210ED3-41A2-DA43-D1C4-5F6B03F83042}"/>
              </a:ext>
            </a:extLst>
          </p:cNvPr>
          <p:cNvPicPr>
            <a:picLocks noChangeAspect="1"/>
          </p:cNvPicPr>
          <p:nvPr/>
        </p:nvPicPr>
        <p:blipFill>
          <a:blip r:embed="rId2"/>
          <a:stretch>
            <a:fillRect/>
          </a:stretch>
        </p:blipFill>
        <p:spPr>
          <a:xfrm>
            <a:off x="702860" y="1937612"/>
            <a:ext cx="10522682" cy="3713888"/>
          </a:xfrm>
          <a:prstGeom prst="rect">
            <a:avLst/>
          </a:prstGeom>
        </p:spPr>
      </p:pic>
      <p:sp>
        <p:nvSpPr>
          <p:cNvPr id="4" name="Title 1">
            <a:extLst>
              <a:ext uri="{FF2B5EF4-FFF2-40B4-BE49-F238E27FC236}">
                <a16:creationId xmlns:a16="http://schemas.microsoft.com/office/drawing/2014/main" id="{361678B2-608E-3462-B2A4-44D89C94C8FD}"/>
              </a:ext>
            </a:extLst>
          </p:cNvPr>
          <p:cNvSpPr txBox="1">
            <a:spLocks/>
          </p:cNvSpPr>
          <p:nvPr/>
        </p:nvSpPr>
        <p:spPr>
          <a:xfrm>
            <a:off x="533400" y="358534"/>
            <a:ext cx="10496631" cy="709141"/>
          </a:xfrm>
          <a:prstGeom prst="rect">
            <a:avLst/>
          </a:prstGeom>
        </p:spPr>
        <p:txBody>
          <a:bodyPr>
            <a:normAutofit/>
          </a:bodyPr>
          <a:lstStyle>
            <a:lvl1pPr algn="l" rtl="0" eaLnBrk="0" fontAlgn="base" hangingPunct="0">
              <a:lnSpc>
                <a:spcPct val="90000"/>
              </a:lnSpc>
              <a:spcBef>
                <a:spcPct val="0"/>
              </a:spcBef>
              <a:spcAft>
                <a:spcPct val="0"/>
              </a:spcAft>
              <a:defRPr sz="4400" kern="1200">
                <a:solidFill>
                  <a:schemeClr val="tx1"/>
                </a:solidFill>
                <a:latin typeface="+mj-lt"/>
                <a:ea typeface="ＭＳ Ｐゴシック" charset="0"/>
                <a:cs typeface="+mj-cs"/>
              </a:defRPr>
            </a:lvl1pPr>
            <a:lvl2pPr algn="l" rtl="0" eaLnBrk="0" fontAlgn="base" hangingPunct="0">
              <a:lnSpc>
                <a:spcPct val="90000"/>
              </a:lnSpc>
              <a:spcBef>
                <a:spcPct val="0"/>
              </a:spcBef>
              <a:spcAft>
                <a:spcPct val="0"/>
              </a:spcAft>
              <a:defRPr sz="4400">
                <a:solidFill>
                  <a:schemeClr val="tx1"/>
                </a:solidFill>
                <a:latin typeface="Arial" panose="020B0604020202020204" pitchFamily="34" charset="0"/>
                <a:ea typeface="ＭＳ Ｐゴシック" charset="0"/>
              </a:defRPr>
            </a:lvl2pPr>
            <a:lvl3pPr algn="l" rtl="0" eaLnBrk="0" fontAlgn="base" hangingPunct="0">
              <a:lnSpc>
                <a:spcPct val="90000"/>
              </a:lnSpc>
              <a:spcBef>
                <a:spcPct val="0"/>
              </a:spcBef>
              <a:spcAft>
                <a:spcPct val="0"/>
              </a:spcAft>
              <a:defRPr sz="4400">
                <a:solidFill>
                  <a:schemeClr val="tx1"/>
                </a:solidFill>
                <a:latin typeface="Arial" panose="020B0604020202020204" pitchFamily="34" charset="0"/>
                <a:ea typeface="ＭＳ Ｐゴシック" charset="0"/>
              </a:defRPr>
            </a:lvl3pPr>
            <a:lvl4pPr algn="l" rtl="0" eaLnBrk="0" fontAlgn="base" hangingPunct="0">
              <a:lnSpc>
                <a:spcPct val="90000"/>
              </a:lnSpc>
              <a:spcBef>
                <a:spcPct val="0"/>
              </a:spcBef>
              <a:spcAft>
                <a:spcPct val="0"/>
              </a:spcAft>
              <a:defRPr sz="4400">
                <a:solidFill>
                  <a:schemeClr val="tx1"/>
                </a:solidFill>
                <a:latin typeface="Arial" panose="020B0604020202020204" pitchFamily="34" charset="0"/>
                <a:ea typeface="ＭＳ Ｐゴシック" charset="0"/>
              </a:defRPr>
            </a:lvl4pPr>
            <a:lvl5pPr algn="l" rtl="0" eaLnBrk="0" fontAlgn="base" hangingPunct="0">
              <a:lnSpc>
                <a:spcPct val="90000"/>
              </a:lnSpc>
              <a:spcBef>
                <a:spcPct val="0"/>
              </a:spcBef>
              <a:spcAft>
                <a:spcPct val="0"/>
              </a:spcAft>
              <a:defRPr sz="4400">
                <a:solidFill>
                  <a:schemeClr val="tx1"/>
                </a:solidFill>
                <a:latin typeface="Arial" panose="020B0604020202020204" pitchFamily="34" charset="0"/>
                <a:ea typeface="ＭＳ Ｐゴシック" charset="0"/>
              </a:defRPr>
            </a:lvl5pPr>
            <a:lvl6pPr marL="457200" algn="l" rtl="0" fontAlgn="base">
              <a:lnSpc>
                <a:spcPct val="90000"/>
              </a:lnSpc>
              <a:spcBef>
                <a:spcPct val="0"/>
              </a:spcBef>
              <a:spcAft>
                <a:spcPct val="0"/>
              </a:spcAft>
              <a:defRPr sz="4400">
                <a:solidFill>
                  <a:schemeClr val="tx1"/>
                </a:solidFill>
                <a:latin typeface="Lato Heavy" charset="0"/>
                <a:ea typeface="ＭＳ Ｐゴシック" charset="0"/>
              </a:defRPr>
            </a:lvl6pPr>
            <a:lvl7pPr marL="914400" algn="l" rtl="0" fontAlgn="base">
              <a:lnSpc>
                <a:spcPct val="90000"/>
              </a:lnSpc>
              <a:spcBef>
                <a:spcPct val="0"/>
              </a:spcBef>
              <a:spcAft>
                <a:spcPct val="0"/>
              </a:spcAft>
              <a:defRPr sz="4400">
                <a:solidFill>
                  <a:schemeClr val="tx1"/>
                </a:solidFill>
                <a:latin typeface="Lato Heavy" charset="0"/>
                <a:ea typeface="ＭＳ Ｐゴシック" charset="0"/>
              </a:defRPr>
            </a:lvl7pPr>
            <a:lvl8pPr marL="1371600" algn="l" rtl="0" fontAlgn="base">
              <a:lnSpc>
                <a:spcPct val="90000"/>
              </a:lnSpc>
              <a:spcBef>
                <a:spcPct val="0"/>
              </a:spcBef>
              <a:spcAft>
                <a:spcPct val="0"/>
              </a:spcAft>
              <a:defRPr sz="4400">
                <a:solidFill>
                  <a:schemeClr val="tx1"/>
                </a:solidFill>
                <a:latin typeface="Lato Heavy" charset="0"/>
                <a:ea typeface="ＭＳ Ｐゴシック" charset="0"/>
              </a:defRPr>
            </a:lvl8pPr>
            <a:lvl9pPr marL="1828800" algn="l" rtl="0" fontAlgn="base">
              <a:lnSpc>
                <a:spcPct val="90000"/>
              </a:lnSpc>
              <a:spcBef>
                <a:spcPct val="0"/>
              </a:spcBef>
              <a:spcAft>
                <a:spcPct val="0"/>
              </a:spcAft>
              <a:defRPr sz="4400">
                <a:solidFill>
                  <a:schemeClr val="tx1"/>
                </a:solidFill>
                <a:latin typeface="Lato Heavy" charset="0"/>
                <a:ea typeface="ＭＳ Ｐゴシック" charset="0"/>
              </a:defRPr>
            </a:lvl9pPr>
          </a:lstStyle>
          <a:p>
            <a:r>
              <a:rPr lang="en-US" sz="4000" b="1" err="1"/>
              <a:t>Betri</a:t>
            </a:r>
            <a:r>
              <a:rPr lang="en-US" sz="4000" b="1"/>
              <a:t> </a:t>
            </a:r>
            <a:r>
              <a:rPr lang="en-US" sz="4000" b="1" err="1"/>
              <a:t>vinnutími</a:t>
            </a:r>
            <a:r>
              <a:rPr lang="en-US" sz="4000" b="1"/>
              <a:t> – </a:t>
            </a:r>
            <a:r>
              <a:rPr lang="en-US" sz="4000" b="1" err="1"/>
              <a:t>Vaktahvati</a:t>
            </a:r>
            <a:endParaRPr lang="is-IS" b="1"/>
          </a:p>
        </p:txBody>
      </p:sp>
    </p:spTree>
    <p:extLst>
      <p:ext uri="{BB962C8B-B14F-4D97-AF65-F5344CB8AC3E}">
        <p14:creationId xmlns:p14="http://schemas.microsoft.com/office/powerpoint/2010/main" val="359128306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6CB43C2-30D2-BD3A-350F-DFE201C26540}"/>
              </a:ext>
            </a:extLst>
          </p:cNvPr>
          <p:cNvSpPr>
            <a:spLocks noGrp="1"/>
          </p:cNvSpPr>
          <p:nvPr>
            <p:ph type="body" sz="quarter" idx="12"/>
          </p:nvPr>
        </p:nvSpPr>
        <p:spPr>
          <a:xfrm>
            <a:off x="957045" y="1053858"/>
            <a:ext cx="9901547" cy="789927"/>
          </a:xfrm>
        </p:spPr>
        <p:txBody>
          <a:bodyPr/>
          <a:lstStyle/>
          <a:p>
            <a:r>
              <a:rPr lang="is-IS">
                <a:solidFill>
                  <a:schemeClr val="tx1"/>
                </a:solidFill>
              </a:rPr>
              <a:t>Dæmi 2 – 100% starf á 4 tegundum vakta</a:t>
            </a:r>
          </a:p>
          <a:p>
            <a:r>
              <a:rPr lang="is-IS" sz="1600">
                <a:solidFill>
                  <a:schemeClr val="tx1"/>
                </a:solidFill>
              </a:rPr>
              <a:t>Vaktaplan í eitt ár reiknað miðað við núverandi útreikning vaktahvata og miðað við breytingar</a:t>
            </a:r>
          </a:p>
          <a:p>
            <a:endParaRPr lang="en-US" sz="1600">
              <a:solidFill>
                <a:schemeClr val="tx1"/>
              </a:solidFill>
            </a:endParaRPr>
          </a:p>
          <a:p>
            <a:endParaRPr lang="en-US">
              <a:solidFill>
                <a:schemeClr val="tx1"/>
              </a:solidFill>
            </a:endParaRPr>
          </a:p>
        </p:txBody>
      </p:sp>
      <p:sp>
        <p:nvSpPr>
          <p:cNvPr id="8" name="Rectangle: Rounded Corners 7">
            <a:extLst>
              <a:ext uri="{FF2B5EF4-FFF2-40B4-BE49-F238E27FC236}">
                <a16:creationId xmlns:a16="http://schemas.microsoft.com/office/drawing/2014/main" id="{D600D521-FD92-6DA8-038B-8CA9678FC400}"/>
              </a:ext>
            </a:extLst>
          </p:cNvPr>
          <p:cNvSpPr/>
          <p:nvPr/>
        </p:nvSpPr>
        <p:spPr>
          <a:xfrm>
            <a:off x="2019631" y="5821680"/>
            <a:ext cx="1935021" cy="881264"/>
          </a:xfrm>
          <a:prstGeom prst="roundRect">
            <a:avLst/>
          </a:prstGeom>
          <a:solidFill>
            <a:srgbClr val="60986E"/>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is-IS"/>
              <a:t>Tímar utan dagvinnumarka</a:t>
            </a:r>
          </a:p>
        </p:txBody>
      </p:sp>
      <p:sp>
        <p:nvSpPr>
          <p:cNvPr id="9" name="Rectangle: Rounded Corners 8">
            <a:extLst>
              <a:ext uri="{FF2B5EF4-FFF2-40B4-BE49-F238E27FC236}">
                <a16:creationId xmlns:a16="http://schemas.microsoft.com/office/drawing/2014/main" id="{D152430E-36C0-9C2D-D61E-C931055370F0}"/>
              </a:ext>
            </a:extLst>
          </p:cNvPr>
          <p:cNvSpPr/>
          <p:nvPr/>
        </p:nvSpPr>
        <p:spPr>
          <a:xfrm>
            <a:off x="4206240" y="5821677"/>
            <a:ext cx="1701579" cy="881264"/>
          </a:xfrm>
          <a:prstGeom prst="roundRect">
            <a:avLst/>
          </a:prstGeom>
          <a:solidFill>
            <a:srgbClr val="60986E"/>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is-IS"/>
              <a:t>Tegundir vakta</a:t>
            </a:r>
          </a:p>
        </p:txBody>
      </p:sp>
      <p:sp>
        <p:nvSpPr>
          <p:cNvPr id="10" name="Rectangle: Rounded Corners 9">
            <a:extLst>
              <a:ext uri="{FF2B5EF4-FFF2-40B4-BE49-F238E27FC236}">
                <a16:creationId xmlns:a16="http://schemas.microsoft.com/office/drawing/2014/main" id="{9F3AE45A-6748-F58C-4D5F-D9FE697EDA47}"/>
              </a:ext>
            </a:extLst>
          </p:cNvPr>
          <p:cNvSpPr/>
          <p:nvPr/>
        </p:nvSpPr>
        <p:spPr>
          <a:xfrm>
            <a:off x="969399" y="5821678"/>
            <a:ext cx="923014" cy="881264"/>
          </a:xfrm>
          <a:prstGeom prst="roundRect">
            <a:avLst/>
          </a:prstGeom>
          <a:solidFill>
            <a:srgbClr val="60986E"/>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is-IS"/>
              <a:t>Mán</a:t>
            </a:r>
          </a:p>
        </p:txBody>
      </p:sp>
      <p:sp>
        <p:nvSpPr>
          <p:cNvPr id="11" name="Rectangle: Rounded Corners 10">
            <a:extLst>
              <a:ext uri="{FF2B5EF4-FFF2-40B4-BE49-F238E27FC236}">
                <a16:creationId xmlns:a16="http://schemas.microsoft.com/office/drawing/2014/main" id="{0A9FFE48-77FA-9617-749F-32EACD903835}"/>
              </a:ext>
            </a:extLst>
          </p:cNvPr>
          <p:cNvSpPr/>
          <p:nvPr/>
        </p:nvSpPr>
        <p:spPr>
          <a:xfrm>
            <a:off x="6372979" y="5821676"/>
            <a:ext cx="1701579" cy="881264"/>
          </a:xfrm>
          <a:prstGeom prst="roundRect">
            <a:avLst/>
          </a:prstGeom>
          <a:solidFill>
            <a:srgbClr val="60986E"/>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is-IS"/>
              <a:t>Mætingar</a:t>
            </a:r>
          </a:p>
        </p:txBody>
      </p:sp>
      <p:sp>
        <p:nvSpPr>
          <p:cNvPr id="12" name="Rectangle: Rounded Corners 11">
            <a:extLst>
              <a:ext uri="{FF2B5EF4-FFF2-40B4-BE49-F238E27FC236}">
                <a16:creationId xmlns:a16="http://schemas.microsoft.com/office/drawing/2014/main" id="{34E396F4-2192-F84E-0B7E-573C58A04551}"/>
              </a:ext>
            </a:extLst>
          </p:cNvPr>
          <p:cNvSpPr/>
          <p:nvPr/>
        </p:nvSpPr>
        <p:spPr>
          <a:xfrm>
            <a:off x="8830101" y="5821676"/>
            <a:ext cx="1935021" cy="881264"/>
          </a:xfrm>
          <a:prstGeom prst="roundRect">
            <a:avLst/>
          </a:prstGeom>
          <a:solidFill>
            <a:srgbClr val="60986E"/>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is-IS"/>
              <a:t>Fyrir og </a:t>
            </a:r>
            <a:r>
              <a:rPr lang="is-IS">
                <a:solidFill>
                  <a:schemeClr val="bg1"/>
                </a:solidFill>
              </a:rPr>
              <a:t>eftir</a:t>
            </a:r>
            <a:r>
              <a:rPr lang="is-IS" b="1">
                <a:solidFill>
                  <a:schemeClr val="bg1"/>
                </a:solidFill>
              </a:rPr>
              <a:t> </a:t>
            </a:r>
          </a:p>
        </p:txBody>
      </p:sp>
      <p:pic>
        <p:nvPicPr>
          <p:cNvPr id="5" name="Mynd 4">
            <a:extLst>
              <a:ext uri="{FF2B5EF4-FFF2-40B4-BE49-F238E27FC236}">
                <a16:creationId xmlns:a16="http://schemas.microsoft.com/office/drawing/2014/main" id="{002BE28A-3F53-F6A1-A691-5A4FA97276BC}"/>
              </a:ext>
            </a:extLst>
          </p:cNvPr>
          <p:cNvPicPr>
            <a:picLocks noChangeAspect="1"/>
          </p:cNvPicPr>
          <p:nvPr/>
        </p:nvPicPr>
        <p:blipFill>
          <a:blip r:embed="rId2"/>
          <a:stretch>
            <a:fillRect/>
          </a:stretch>
        </p:blipFill>
        <p:spPr>
          <a:xfrm>
            <a:off x="959450" y="1968246"/>
            <a:ext cx="10273100" cy="3728973"/>
          </a:xfrm>
          <a:prstGeom prst="rect">
            <a:avLst/>
          </a:prstGeom>
        </p:spPr>
      </p:pic>
      <p:sp>
        <p:nvSpPr>
          <p:cNvPr id="3" name="Title 1">
            <a:extLst>
              <a:ext uri="{FF2B5EF4-FFF2-40B4-BE49-F238E27FC236}">
                <a16:creationId xmlns:a16="http://schemas.microsoft.com/office/drawing/2014/main" id="{E97B91C7-0D5B-294F-F92B-13FA0DA2A51D}"/>
              </a:ext>
            </a:extLst>
          </p:cNvPr>
          <p:cNvSpPr txBox="1">
            <a:spLocks/>
          </p:cNvSpPr>
          <p:nvPr/>
        </p:nvSpPr>
        <p:spPr>
          <a:xfrm>
            <a:off x="533400" y="358534"/>
            <a:ext cx="10496631" cy="709141"/>
          </a:xfrm>
          <a:prstGeom prst="rect">
            <a:avLst/>
          </a:prstGeom>
        </p:spPr>
        <p:txBody>
          <a:bodyPr>
            <a:normAutofit/>
          </a:bodyPr>
          <a:lstStyle>
            <a:lvl1pPr algn="l" rtl="0" eaLnBrk="0" fontAlgn="base" hangingPunct="0">
              <a:lnSpc>
                <a:spcPct val="90000"/>
              </a:lnSpc>
              <a:spcBef>
                <a:spcPct val="0"/>
              </a:spcBef>
              <a:spcAft>
                <a:spcPct val="0"/>
              </a:spcAft>
              <a:defRPr sz="4400" kern="1200">
                <a:solidFill>
                  <a:schemeClr val="tx1"/>
                </a:solidFill>
                <a:latin typeface="+mj-lt"/>
                <a:ea typeface="ＭＳ Ｐゴシック" charset="0"/>
                <a:cs typeface="+mj-cs"/>
              </a:defRPr>
            </a:lvl1pPr>
            <a:lvl2pPr algn="l" rtl="0" eaLnBrk="0" fontAlgn="base" hangingPunct="0">
              <a:lnSpc>
                <a:spcPct val="90000"/>
              </a:lnSpc>
              <a:spcBef>
                <a:spcPct val="0"/>
              </a:spcBef>
              <a:spcAft>
                <a:spcPct val="0"/>
              </a:spcAft>
              <a:defRPr sz="4400">
                <a:solidFill>
                  <a:schemeClr val="tx1"/>
                </a:solidFill>
                <a:latin typeface="Arial" panose="020B0604020202020204" pitchFamily="34" charset="0"/>
                <a:ea typeface="ＭＳ Ｐゴシック" charset="0"/>
              </a:defRPr>
            </a:lvl2pPr>
            <a:lvl3pPr algn="l" rtl="0" eaLnBrk="0" fontAlgn="base" hangingPunct="0">
              <a:lnSpc>
                <a:spcPct val="90000"/>
              </a:lnSpc>
              <a:spcBef>
                <a:spcPct val="0"/>
              </a:spcBef>
              <a:spcAft>
                <a:spcPct val="0"/>
              </a:spcAft>
              <a:defRPr sz="4400">
                <a:solidFill>
                  <a:schemeClr val="tx1"/>
                </a:solidFill>
                <a:latin typeface="Arial" panose="020B0604020202020204" pitchFamily="34" charset="0"/>
                <a:ea typeface="ＭＳ Ｐゴシック" charset="0"/>
              </a:defRPr>
            </a:lvl3pPr>
            <a:lvl4pPr algn="l" rtl="0" eaLnBrk="0" fontAlgn="base" hangingPunct="0">
              <a:lnSpc>
                <a:spcPct val="90000"/>
              </a:lnSpc>
              <a:spcBef>
                <a:spcPct val="0"/>
              </a:spcBef>
              <a:spcAft>
                <a:spcPct val="0"/>
              </a:spcAft>
              <a:defRPr sz="4400">
                <a:solidFill>
                  <a:schemeClr val="tx1"/>
                </a:solidFill>
                <a:latin typeface="Arial" panose="020B0604020202020204" pitchFamily="34" charset="0"/>
                <a:ea typeface="ＭＳ Ｐゴシック" charset="0"/>
              </a:defRPr>
            </a:lvl4pPr>
            <a:lvl5pPr algn="l" rtl="0" eaLnBrk="0" fontAlgn="base" hangingPunct="0">
              <a:lnSpc>
                <a:spcPct val="90000"/>
              </a:lnSpc>
              <a:spcBef>
                <a:spcPct val="0"/>
              </a:spcBef>
              <a:spcAft>
                <a:spcPct val="0"/>
              </a:spcAft>
              <a:defRPr sz="4400">
                <a:solidFill>
                  <a:schemeClr val="tx1"/>
                </a:solidFill>
                <a:latin typeface="Arial" panose="020B0604020202020204" pitchFamily="34" charset="0"/>
                <a:ea typeface="ＭＳ Ｐゴシック" charset="0"/>
              </a:defRPr>
            </a:lvl5pPr>
            <a:lvl6pPr marL="457200" algn="l" rtl="0" fontAlgn="base">
              <a:lnSpc>
                <a:spcPct val="90000"/>
              </a:lnSpc>
              <a:spcBef>
                <a:spcPct val="0"/>
              </a:spcBef>
              <a:spcAft>
                <a:spcPct val="0"/>
              </a:spcAft>
              <a:defRPr sz="4400">
                <a:solidFill>
                  <a:schemeClr val="tx1"/>
                </a:solidFill>
                <a:latin typeface="Lato Heavy" charset="0"/>
                <a:ea typeface="ＭＳ Ｐゴシック" charset="0"/>
              </a:defRPr>
            </a:lvl6pPr>
            <a:lvl7pPr marL="914400" algn="l" rtl="0" fontAlgn="base">
              <a:lnSpc>
                <a:spcPct val="90000"/>
              </a:lnSpc>
              <a:spcBef>
                <a:spcPct val="0"/>
              </a:spcBef>
              <a:spcAft>
                <a:spcPct val="0"/>
              </a:spcAft>
              <a:defRPr sz="4400">
                <a:solidFill>
                  <a:schemeClr val="tx1"/>
                </a:solidFill>
                <a:latin typeface="Lato Heavy" charset="0"/>
                <a:ea typeface="ＭＳ Ｐゴシック" charset="0"/>
              </a:defRPr>
            </a:lvl7pPr>
            <a:lvl8pPr marL="1371600" algn="l" rtl="0" fontAlgn="base">
              <a:lnSpc>
                <a:spcPct val="90000"/>
              </a:lnSpc>
              <a:spcBef>
                <a:spcPct val="0"/>
              </a:spcBef>
              <a:spcAft>
                <a:spcPct val="0"/>
              </a:spcAft>
              <a:defRPr sz="4400">
                <a:solidFill>
                  <a:schemeClr val="tx1"/>
                </a:solidFill>
                <a:latin typeface="Lato Heavy" charset="0"/>
                <a:ea typeface="ＭＳ Ｐゴシック" charset="0"/>
              </a:defRPr>
            </a:lvl8pPr>
            <a:lvl9pPr marL="1828800" algn="l" rtl="0" fontAlgn="base">
              <a:lnSpc>
                <a:spcPct val="90000"/>
              </a:lnSpc>
              <a:spcBef>
                <a:spcPct val="0"/>
              </a:spcBef>
              <a:spcAft>
                <a:spcPct val="0"/>
              </a:spcAft>
              <a:defRPr sz="4400">
                <a:solidFill>
                  <a:schemeClr val="tx1"/>
                </a:solidFill>
                <a:latin typeface="Lato Heavy" charset="0"/>
                <a:ea typeface="ＭＳ Ｐゴシック" charset="0"/>
              </a:defRPr>
            </a:lvl9pPr>
          </a:lstStyle>
          <a:p>
            <a:r>
              <a:rPr lang="en-US" sz="4000" b="1" err="1"/>
              <a:t>Betri</a:t>
            </a:r>
            <a:r>
              <a:rPr lang="en-US" sz="4000" b="1"/>
              <a:t> </a:t>
            </a:r>
            <a:r>
              <a:rPr lang="en-US" sz="4000" b="1" err="1"/>
              <a:t>vinnutími</a:t>
            </a:r>
            <a:r>
              <a:rPr lang="en-US" sz="4000" b="1"/>
              <a:t> – </a:t>
            </a:r>
            <a:r>
              <a:rPr lang="en-US" sz="4000" b="1" err="1"/>
              <a:t>Vaktahvati</a:t>
            </a:r>
            <a:endParaRPr lang="is-IS" b="1"/>
          </a:p>
        </p:txBody>
      </p:sp>
    </p:spTree>
    <p:extLst>
      <p:ext uri="{BB962C8B-B14F-4D97-AF65-F5344CB8AC3E}">
        <p14:creationId xmlns:p14="http://schemas.microsoft.com/office/powerpoint/2010/main" val="212277981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6CB43C2-30D2-BD3A-350F-DFE201C26540}"/>
              </a:ext>
            </a:extLst>
          </p:cNvPr>
          <p:cNvSpPr>
            <a:spLocks noGrp="1"/>
          </p:cNvSpPr>
          <p:nvPr>
            <p:ph type="body" sz="quarter" idx="12"/>
          </p:nvPr>
        </p:nvSpPr>
        <p:spPr>
          <a:xfrm>
            <a:off x="953491" y="1139999"/>
            <a:ext cx="9901547" cy="789927"/>
          </a:xfrm>
        </p:spPr>
        <p:txBody>
          <a:bodyPr/>
          <a:lstStyle/>
          <a:p>
            <a:r>
              <a:rPr lang="is-IS">
                <a:solidFill>
                  <a:schemeClr val="tx1"/>
                </a:solidFill>
              </a:rPr>
              <a:t>Dæmi 3 – 89% starf á 3 tegundum vakta</a:t>
            </a:r>
          </a:p>
          <a:p>
            <a:r>
              <a:rPr lang="is-IS" sz="1600">
                <a:solidFill>
                  <a:schemeClr val="tx1"/>
                </a:solidFill>
              </a:rPr>
              <a:t>Vaktaplan í eitt ár reiknað miðað við núverandi útreikning vaktahvata og miðað við breytingar</a:t>
            </a:r>
          </a:p>
          <a:p>
            <a:endParaRPr lang="en-US">
              <a:solidFill>
                <a:schemeClr val="tx1"/>
              </a:solidFill>
            </a:endParaRPr>
          </a:p>
        </p:txBody>
      </p:sp>
      <p:sp>
        <p:nvSpPr>
          <p:cNvPr id="3" name="Rectangle: Rounded Corners 2">
            <a:extLst>
              <a:ext uri="{FF2B5EF4-FFF2-40B4-BE49-F238E27FC236}">
                <a16:creationId xmlns:a16="http://schemas.microsoft.com/office/drawing/2014/main" id="{BD2F097C-0AF7-FC7F-8750-11F7C7CE258F}"/>
              </a:ext>
            </a:extLst>
          </p:cNvPr>
          <p:cNvSpPr/>
          <p:nvPr/>
        </p:nvSpPr>
        <p:spPr>
          <a:xfrm>
            <a:off x="2003723" y="5913120"/>
            <a:ext cx="1897717" cy="829579"/>
          </a:xfrm>
          <a:prstGeom prst="roundRect">
            <a:avLst/>
          </a:prstGeom>
          <a:solidFill>
            <a:srgbClr val="60986E"/>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is-IS"/>
              <a:t>Tímar utan dagvinnumarka</a:t>
            </a:r>
          </a:p>
        </p:txBody>
      </p:sp>
      <p:sp>
        <p:nvSpPr>
          <p:cNvPr id="4" name="Rectangle: Rounded Corners 3">
            <a:extLst>
              <a:ext uri="{FF2B5EF4-FFF2-40B4-BE49-F238E27FC236}">
                <a16:creationId xmlns:a16="http://schemas.microsoft.com/office/drawing/2014/main" id="{744878CE-8029-E4E0-54A0-FC3EDDB1A678}"/>
              </a:ext>
            </a:extLst>
          </p:cNvPr>
          <p:cNvSpPr/>
          <p:nvPr/>
        </p:nvSpPr>
        <p:spPr>
          <a:xfrm>
            <a:off x="4222148" y="5913118"/>
            <a:ext cx="1701579" cy="829579"/>
          </a:xfrm>
          <a:prstGeom prst="roundRect">
            <a:avLst/>
          </a:prstGeom>
          <a:solidFill>
            <a:srgbClr val="60986E"/>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is-IS"/>
              <a:t>Tegundir vakta</a:t>
            </a:r>
          </a:p>
        </p:txBody>
      </p:sp>
      <p:sp>
        <p:nvSpPr>
          <p:cNvPr id="5" name="Rectangle: Rounded Corners 4">
            <a:extLst>
              <a:ext uri="{FF2B5EF4-FFF2-40B4-BE49-F238E27FC236}">
                <a16:creationId xmlns:a16="http://schemas.microsoft.com/office/drawing/2014/main" id="{59C7FD60-3C37-FDA1-AB9B-9E643B31BB8D}"/>
              </a:ext>
            </a:extLst>
          </p:cNvPr>
          <p:cNvSpPr/>
          <p:nvPr/>
        </p:nvSpPr>
        <p:spPr>
          <a:xfrm>
            <a:off x="953491" y="5913118"/>
            <a:ext cx="923014" cy="829579"/>
          </a:xfrm>
          <a:prstGeom prst="roundRect">
            <a:avLst/>
          </a:prstGeom>
          <a:solidFill>
            <a:srgbClr val="60986E"/>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is-IS"/>
              <a:t>Mán</a:t>
            </a:r>
          </a:p>
        </p:txBody>
      </p:sp>
      <p:sp>
        <p:nvSpPr>
          <p:cNvPr id="6" name="Rectangle: Rounded Corners 5">
            <a:extLst>
              <a:ext uri="{FF2B5EF4-FFF2-40B4-BE49-F238E27FC236}">
                <a16:creationId xmlns:a16="http://schemas.microsoft.com/office/drawing/2014/main" id="{FC148654-63CD-AE6A-5DF1-B35160139FEA}"/>
              </a:ext>
            </a:extLst>
          </p:cNvPr>
          <p:cNvSpPr/>
          <p:nvPr/>
        </p:nvSpPr>
        <p:spPr>
          <a:xfrm>
            <a:off x="6484442" y="5913118"/>
            <a:ext cx="1701579" cy="829579"/>
          </a:xfrm>
          <a:prstGeom prst="roundRect">
            <a:avLst/>
          </a:prstGeom>
          <a:solidFill>
            <a:srgbClr val="60986E"/>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is-IS"/>
              <a:t>Mætingar</a:t>
            </a:r>
          </a:p>
        </p:txBody>
      </p:sp>
      <p:sp>
        <p:nvSpPr>
          <p:cNvPr id="8" name="Rectangle: Rounded Corners 7">
            <a:extLst>
              <a:ext uri="{FF2B5EF4-FFF2-40B4-BE49-F238E27FC236}">
                <a16:creationId xmlns:a16="http://schemas.microsoft.com/office/drawing/2014/main" id="{B12FC570-D468-FFFE-2B39-506BFF0461FA}"/>
              </a:ext>
            </a:extLst>
          </p:cNvPr>
          <p:cNvSpPr/>
          <p:nvPr/>
        </p:nvSpPr>
        <p:spPr>
          <a:xfrm>
            <a:off x="8932460" y="5913118"/>
            <a:ext cx="2052262" cy="829579"/>
          </a:xfrm>
          <a:prstGeom prst="roundRect">
            <a:avLst/>
          </a:prstGeom>
          <a:solidFill>
            <a:srgbClr val="60986E"/>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is-IS"/>
              <a:t>Fyrir og </a:t>
            </a:r>
            <a:r>
              <a:rPr lang="is-IS">
                <a:solidFill>
                  <a:schemeClr val="bg1"/>
                </a:solidFill>
              </a:rPr>
              <a:t>eftir</a:t>
            </a:r>
            <a:r>
              <a:rPr lang="is-IS" b="1">
                <a:solidFill>
                  <a:schemeClr val="bg1"/>
                </a:solidFill>
              </a:rPr>
              <a:t> </a:t>
            </a:r>
          </a:p>
        </p:txBody>
      </p:sp>
      <p:pic>
        <p:nvPicPr>
          <p:cNvPr id="10" name="Mynd 9">
            <a:extLst>
              <a:ext uri="{FF2B5EF4-FFF2-40B4-BE49-F238E27FC236}">
                <a16:creationId xmlns:a16="http://schemas.microsoft.com/office/drawing/2014/main" id="{9D901355-8F07-86E3-BCE4-CEC4ECBDAD80}"/>
              </a:ext>
            </a:extLst>
          </p:cNvPr>
          <p:cNvPicPr>
            <a:picLocks noChangeAspect="1"/>
          </p:cNvPicPr>
          <p:nvPr/>
        </p:nvPicPr>
        <p:blipFill>
          <a:blip r:embed="rId2"/>
          <a:stretch>
            <a:fillRect/>
          </a:stretch>
        </p:blipFill>
        <p:spPr>
          <a:xfrm>
            <a:off x="953491" y="2027716"/>
            <a:ext cx="10454501" cy="3689824"/>
          </a:xfrm>
          <a:prstGeom prst="rect">
            <a:avLst/>
          </a:prstGeom>
        </p:spPr>
      </p:pic>
      <p:sp>
        <p:nvSpPr>
          <p:cNvPr id="7" name="Title 1">
            <a:extLst>
              <a:ext uri="{FF2B5EF4-FFF2-40B4-BE49-F238E27FC236}">
                <a16:creationId xmlns:a16="http://schemas.microsoft.com/office/drawing/2014/main" id="{8E9AC3CD-C84C-785B-D1A3-84127F18D596}"/>
              </a:ext>
            </a:extLst>
          </p:cNvPr>
          <p:cNvSpPr txBox="1">
            <a:spLocks/>
          </p:cNvSpPr>
          <p:nvPr/>
        </p:nvSpPr>
        <p:spPr>
          <a:xfrm>
            <a:off x="533400" y="358534"/>
            <a:ext cx="10496631" cy="709141"/>
          </a:xfrm>
          <a:prstGeom prst="rect">
            <a:avLst/>
          </a:prstGeom>
        </p:spPr>
        <p:txBody>
          <a:bodyPr>
            <a:normAutofit/>
          </a:bodyPr>
          <a:lstStyle>
            <a:lvl1pPr algn="l" rtl="0" eaLnBrk="0" fontAlgn="base" hangingPunct="0">
              <a:lnSpc>
                <a:spcPct val="90000"/>
              </a:lnSpc>
              <a:spcBef>
                <a:spcPct val="0"/>
              </a:spcBef>
              <a:spcAft>
                <a:spcPct val="0"/>
              </a:spcAft>
              <a:defRPr sz="4400" kern="1200">
                <a:solidFill>
                  <a:schemeClr val="tx1"/>
                </a:solidFill>
                <a:latin typeface="+mj-lt"/>
                <a:ea typeface="ＭＳ Ｐゴシック" charset="0"/>
                <a:cs typeface="+mj-cs"/>
              </a:defRPr>
            </a:lvl1pPr>
            <a:lvl2pPr algn="l" rtl="0" eaLnBrk="0" fontAlgn="base" hangingPunct="0">
              <a:lnSpc>
                <a:spcPct val="90000"/>
              </a:lnSpc>
              <a:spcBef>
                <a:spcPct val="0"/>
              </a:spcBef>
              <a:spcAft>
                <a:spcPct val="0"/>
              </a:spcAft>
              <a:defRPr sz="4400">
                <a:solidFill>
                  <a:schemeClr val="tx1"/>
                </a:solidFill>
                <a:latin typeface="Arial" panose="020B0604020202020204" pitchFamily="34" charset="0"/>
                <a:ea typeface="ＭＳ Ｐゴシック" charset="0"/>
              </a:defRPr>
            </a:lvl2pPr>
            <a:lvl3pPr algn="l" rtl="0" eaLnBrk="0" fontAlgn="base" hangingPunct="0">
              <a:lnSpc>
                <a:spcPct val="90000"/>
              </a:lnSpc>
              <a:spcBef>
                <a:spcPct val="0"/>
              </a:spcBef>
              <a:spcAft>
                <a:spcPct val="0"/>
              </a:spcAft>
              <a:defRPr sz="4400">
                <a:solidFill>
                  <a:schemeClr val="tx1"/>
                </a:solidFill>
                <a:latin typeface="Arial" panose="020B0604020202020204" pitchFamily="34" charset="0"/>
                <a:ea typeface="ＭＳ Ｐゴシック" charset="0"/>
              </a:defRPr>
            </a:lvl3pPr>
            <a:lvl4pPr algn="l" rtl="0" eaLnBrk="0" fontAlgn="base" hangingPunct="0">
              <a:lnSpc>
                <a:spcPct val="90000"/>
              </a:lnSpc>
              <a:spcBef>
                <a:spcPct val="0"/>
              </a:spcBef>
              <a:spcAft>
                <a:spcPct val="0"/>
              </a:spcAft>
              <a:defRPr sz="4400">
                <a:solidFill>
                  <a:schemeClr val="tx1"/>
                </a:solidFill>
                <a:latin typeface="Arial" panose="020B0604020202020204" pitchFamily="34" charset="0"/>
                <a:ea typeface="ＭＳ Ｐゴシック" charset="0"/>
              </a:defRPr>
            </a:lvl4pPr>
            <a:lvl5pPr algn="l" rtl="0" eaLnBrk="0" fontAlgn="base" hangingPunct="0">
              <a:lnSpc>
                <a:spcPct val="90000"/>
              </a:lnSpc>
              <a:spcBef>
                <a:spcPct val="0"/>
              </a:spcBef>
              <a:spcAft>
                <a:spcPct val="0"/>
              </a:spcAft>
              <a:defRPr sz="4400">
                <a:solidFill>
                  <a:schemeClr val="tx1"/>
                </a:solidFill>
                <a:latin typeface="Arial" panose="020B0604020202020204" pitchFamily="34" charset="0"/>
                <a:ea typeface="ＭＳ Ｐゴシック" charset="0"/>
              </a:defRPr>
            </a:lvl5pPr>
            <a:lvl6pPr marL="457200" algn="l" rtl="0" fontAlgn="base">
              <a:lnSpc>
                <a:spcPct val="90000"/>
              </a:lnSpc>
              <a:spcBef>
                <a:spcPct val="0"/>
              </a:spcBef>
              <a:spcAft>
                <a:spcPct val="0"/>
              </a:spcAft>
              <a:defRPr sz="4400">
                <a:solidFill>
                  <a:schemeClr val="tx1"/>
                </a:solidFill>
                <a:latin typeface="Lato Heavy" charset="0"/>
                <a:ea typeface="ＭＳ Ｐゴシック" charset="0"/>
              </a:defRPr>
            </a:lvl6pPr>
            <a:lvl7pPr marL="914400" algn="l" rtl="0" fontAlgn="base">
              <a:lnSpc>
                <a:spcPct val="90000"/>
              </a:lnSpc>
              <a:spcBef>
                <a:spcPct val="0"/>
              </a:spcBef>
              <a:spcAft>
                <a:spcPct val="0"/>
              </a:spcAft>
              <a:defRPr sz="4400">
                <a:solidFill>
                  <a:schemeClr val="tx1"/>
                </a:solidFill>
                <a:latin typeface="Lato Heavy" charset="0"/>
                <a:ea typeface="ＭＳ Ｐゴシック" charset="0"/>
              </a:defRPr>
            </a:lvl7pPr>
            <a:lvl8pPr marL="1371600" algn="l" rtl="0" fontAlgn="base">
              <a:lnSpc>
                <a:spcPct val="90000"/>
              </a:lnSpc>
              <a:spcBef>
                <a:spcPct val="0"/>
              </a:spcBef>
              <a:spcAft>
                <a:spcPct val="0"/>
              </a:spcAft>
              <a:defRPr sz="4400">
                <a:solidFill>
                  <a:schemeClr val="tx1"/>
                </a:solidFill>
                <a:latin typeface="Lato Heavy" charset="0"/>
                <a:ea typeface="ＭＳ Ｐゴシック" charset="0"/>
              </a:defRPr>
            </a:lvl8pPr>
            <a:lvl9pPr marL="1828800" algn="l" rtl="0" fontAlgn="base">
              <a:lnSpc>
                <a:spcPct val="90000"/>
              </a:lnSpc>
              <a:spcBef>
                <a:spcPct val="0"/>
              </a:spcBef>
              <a:spcAft>
                <a:spcPct val="0"/>
              </a:spcAft>
              <a:defRPr sz="4400">
                <a:solidFill>
                  <a:schemeClr val="tx1"/>
                </a:solidFill>
                <a:latin typeface="Lato Heavy" charset="0"/>
                <a:ea typeface="ＭＳ Ｐゴシック" charset="0"/>
              </a:defRPr>
            </a:lvl9pPr>
          </a:lstStyle>
          <a:p>
            <a:r>
              <a:rPr lang="en-US" sz="4000" b="1" err="1"/>
              <a:t>Betri</a:t>
            </a:r>
            <a:r>
              <a:rPr lang="en-US" sz="4000" b="1"/>
              <a:t> </a:t>
            </a:r>
            <a:r>
              <a:rPr lang="en-US" sz="4000" b="1" err="1"/>
              <a:t>vinnutími</a:t>
            </a:r>
            <a:r>
              <a:rPr lang="en-US" sz="4000" b="1"/>
              <a:t> – </a:t>
            </a:r>
            <a:r>
              <a:rPr lang="en-US" sz="4000" b="1" err="1"/>
              <a:t>Vaktahvati</a:t>
            </a:r>
            <a:endParaRPr lang="is-IS" b="1"/>
          </a:p>
        </p:txBody>
      </p:sp>
    </p:spTree>
    <p:extLst>
      <p:ext uri="{BB962C8B-B14F-4D97-AF65-F5344CB8AC3E}">
        <p14:creationId xmlns:p14="http://schemas.microsoft.com/office/powerpoint/2010/main" val="1680258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5B897C0-922B-FF2A-384F-789A732799E1}"/>
            </a:ext>
          </a:extLst>
        </p:cNvPr>
        <p:cNvGrpSpPr/>
        <p:nvPr/>
      </p:nvGrpSpPr>
      <p:grpSpPr>
        <a:xfrm>
          <a:off x="0" y="0"/>
          <a:ext cx="0" cy="0"/>
          <a:chOff x="0" y="0"/>
          <a:chExt cx="0" cy="0"/>
        </a:xfrm>
      </p:grpSpPr>
      <p:sp>
        <p:nvSpPr>
          <p:cNvPr id="9" name="Title 1">
            <a:extLst>
              <a:ext uri="{FF2B5EF4-FFF2-40B4-BE49-F238E27FC236}">
                <a16:creationId xmlns:a16="http://schemas.microsoft.com/office/drawing/2014/main" id="{E20F2AF4-EA67-65B1-94CE-2933F7A48EBE}"/>
              </a:ext>
            </a:extLst>
          </p:cNvPr>
          <p:cNvSpPr>
            <a:spLocks noGrp="1"/>
          </p:cNvSpPr>
          <p:nvPr>
            <p:ph type="ctrTitle"/>
          </p:nvPr>
        </p:nvSpPr>
        <p:spPr>
          <a:xfrm>
            <a:off x="533400" y="358535"/>
            <a:ext cx="10496631" cy="715522"/>
          </a:xfrm>
        </p:spPr>
        <p:txBody>
          <a:bodyPr>
            <a:normAutofit/>
          </a:bodyPr>
          <a:lstStyle/>
          <a:p>
            <a:r>
              <a:rPr lang="en-US" sz="4000" b="1" err="1"/>
              <a:t>Launatafla</a:t>
            </a:r>
            <a:r>
              <a:rPr lang="en-US" sz="4000" b="1"/>
              <a:t> 1</a:t>
            </a:r>
            <a:endParaRPr lang="is-IS" b="1"/>
          </a:p>
        </p:txBody>
      </p:sp>
      <p:graphicFrame>
        <p:nvGraphicFramePr>
          <p:cNvPr id="2" name="Table 1">
            <a:extLst>
              <a:ext uri="{FF2B5EF4-FFF2-40B4-BE49-F238E27FC236}">
                <a16:creationId xmlns:a16="http://schemas.microsoft.com/office/drawing/2014/main" id="{F4DA2A07-453B-8295-EFF6-BB7F79C59326}"/>
              </a:ext>
            </a:extLst>
          </p:cNvPr>
          <p:cNvGraphicFramePr>
            <a:graphicFrameLocks noGrp="1"/>
          </p:cNvGraphicFramePr>
          <p:nvPr>
            <p:extLst>
              <p:ext uri="{D42A27DB-BD31-4B8C-83A1-F6EECF244321}">
                <p14:modId xmlns:p14="http://schemas.microsoft.com/office/powerpoint/2010/main" val="2219097765"/>
              </p:ext>
            </p:extLst>
          </p:nvPr>
        </p:nvGraphicFramePr>
        <p:xfrm>
          <a:off x="533400" y="1168909"/>
          <a:ext cx="5191816" cy="5622400"/>
        </p:xfrm>
        <a:graphic>
          <a:graphicData uri="http://schemas.openxmlformats.org/drawingml/2006/table">
            <a:tbl>
              <a:tblPr>
                <a:tableStyleId>{5C22544A-7EE6-4342-B048-85BDC9FD1C3A}</a:tableStyleId>
              </a:tblPr>
              <a:tblGrid>
                <a:gridCol w="437206">
                  <a:extLst>
                    <a:ext uri="{9D8B030D-6E8A-4147-A177-3AD203B41FA5}">
                      <a16:colId xmlns:a16="http://schemas.microsoft.com/office/drawing/2014/main" val="306714392"/>
                    </a:ext>
                  </a:extLst>
                </a:gridCol>
                <a:gridCol w="528290">
                  <a:extLst>
                    <a:ext uri="{9D8B030D-6E8A-4147-A177-3AD203B41FA5}">
                      <a16:colId xmlns:a16="http://schemas.microsoft.com/office/drawing/2014/main" val="3932798954"/>
                    </a:ext>
                  </a:extLst>
                </a:gridCol>
                <a:gridCol w="528290">
                  <a:extLst>
                    <a:ext uri="{9D8B030D-6E8A-4147-A177-3AD203B41FA5}">
                      <a16:colId xmlns:a16="http://schemas.microsoft.com/office/drawing/2014/main" val="4189487994"/>
                    </a:ext>
                  </a:extLst>
                </a:gridCol>
                <a:gridCol w="528290">
                  <a:extLst>
                    <a:ext uri="{9D8B030D-6E8A-4147-A177-3AD203B41FA5}">
                      <a16:colId xmlns:a16="http://schemas.microsoft.com/office/drawing/2014/main" val="425211616"/>
                    </a:ext>
                  </a:extLst>
                </a:gridCol>
                <a:gridCol w="528290">
                  <a:extLst>
                    <a:ext uri="{9D8B030D-6E8A-4147-A177-3AD203B41FA5}">
                      <a16:colId xmlns:a16="http://schemas.microsoft.com/office/drawing/2014/main" val="869005148"/>
                    </a:ext>
                  </a:extLst>
                </a:gridCol>
                <a:gridCol w="528290">
                  <a:extLst>
                    <a:ext uri="{9D8B030D-6E8A-4147-A177-3AD203B41FA5}">
                      <a16:colId xmlns:a16="http://schemas.microsoft.com/office/drawing/2014/main" val="3489711301"/>
                    </a:ext>
                  </a:extLst>
                </a:gridCol>
                <a:gridCol w="528290">
                  <a:extLst>
                    <a:ext uri="{9D8B030D-6E8A-4147-A177-3AD203B41FA5}">
                      <a16:colId xmlns:a16="http://schemas.microsoft.com/office/drawing/2014/main" val="3249576339"/>
                    </a:ext>
                  </a:extLst>
                </a:gridCol>
                <a:gridCol w="528290">
                  <a:extLst>
                    <a:ext uri="{9D8B030D-6E8A-4147-A177-3AD203B41FA5}">
                      <a16:colId xmlns:a16="http://schemas.microsoft.com/office/drawing/2014/main" val="1243262224"/>
                    </a:ext>
                  </a:extLst>
                </a:gridCol>
                <a:gridCol w="528290">
                  <a:extLst>
                    <a:ext uri="{9D8B030D-6E8A-4147-A177-3AD203B41FA5}">
                      <a16:colId xmlns:a16="http://schemas.microsoft.com/office/drawing/2014/main" val="1693816551"/>
                    </a:ext>
                  </a:extLst>
                </a:gridCol>
                <a:gridCol w="528290">
                  <a:extLst>
                    <a:ext uri="{9D8B030D-6E8A-4147-A177-3AD203B41FA5}">
                      <a16:colId xmlns:a16="http://schemas.microsoft.com/office/drawing/2014/main" val="3658061003"/>
                    </a:ext>
                  </a:extLst>
                </a:gridCol>
              </a:tblGrid>
              <a:tr h="145751">
                <a:tc gridSpan="10">
                  <a:txBody>
                    <a:bodyPr/>
                    <a:lstStyle/>
                    <a:p>
                      <a:pPr algn="ctr" fontAlgn="ctr"/>
                      <a:r>
                        <a:rPr lang="is-IS" sz="900" b="1" u="none" strike="noStrike">
                          <a:effectLst/>
                        </a:rPr>
                        <a:t> Launatafla 1 </a:t>
                      </a:r>
                      <a:endParaRPr lang="is-IS" sz="900" b="1" i="0" u="none" strike="noStrike">
                        <a:solidFill>
                          <a:srgbClr val="000000"/>
                        </a:solidFill>
                        <a:effectLst/>
                        <a:latin typeface="Arial" panose="020B0604020202020204" pitchFamily="34" charset="0"/>
                      </a:endParaRPr>
                    </a:p>
                  </a:txBody>
                  <a:tcPr marL="5253" marR="5253" marT="5253" marB="0" anchor="ctr"/>
                </a:tc>
                <a:tc hMerge="1">
                  <a:txBody>
                    <a:bodyPr/>
                    <a:lstStyle/>
                    <a:p>
                      <a:endParaRPr lang="is-IS"/>
                    </a:p>
                  </a:txBody>
                  <a:tcPr/>
                </a:tc>
                <a:tc hMerge="1">
                  <a:txBody>
                    <a:bodyPr/>
                    <a:lstStyle/>
                    <a:p>
                      <a:endParaRPr lang="is-IS"/>
                    </a:p>
                  </a:txBody>
                  <a:tcPr/>
                </a:tc>
                <a:tc hMerge="1">
                  <a:txBody>
                    <a:bodyPr/>
                    <a:lstStyle/>
                    <a:p>
                      <a:endParaRPr lang="is-IS"/>
                    </a:p>
                  </a:txBody>
                  <a:tcPr/>
                </a:tc>
                <a:tc hMerge="1">
                  <a:txBody>
                    <a:bodyPr/>
                    <a:lstStyle/>
                    <a:p>
                      <a:endParaRPr lang="is-IS"/>
                    </a:p>
                  </a:txBody>
                  <a:tcPr/>
                </a:tc>
                <a:tc hMerge="1">
                  <a:txBody>
                    <a:bodyPr/>
                    <a:lstStyle/>
                    <a:p>
                      <a:endParaRPr lang="is-IS"/>
                    </a:p>
                  </a:txBody>
                  <a:tcPr/>
                </a:tc>
                <a:tc hMerge="1">
                  <a:txBody>
                    <a:bodyPr/>
                    <a:lstStyle/>
                    <a:p>
                      <a:endParaRPr lang="is-IS"/>
                    </a:p>
                  </a:txBody>
                  <a:tcPr/>
                </a:tc>
                <a:tc hMerge="1">
                  <a:txBody>
                    <a:bodyPr/>
                    <a:lstStyle/>
                    <a:p>
                      <a:endParaRPr lang="is-IS"/>
                    </a:p>
                  </a:txBody>
                  <a:tcPr/>
                </a:tc>
                <a:tc hMerge="1">
                  <a:txBody>
                    <a:bodyPr/>
                    <a:lstStyle/>
                    <a:p>
                      <a:endParaRPr lang="is-IS"/>
                    </a:p>
                  </a:txBody>
                  <a:tcPr/>
                </a:tc>
                <a:tc hMerge="1">
                  <a:txBody>
                    <a:bodyPr/>
                    <a:lstStyle/>
                    <a:p>
                      <a:endParaRPr lang="is-IS"/>
                    </a:p>
                  </a:txBody>
                  <a:tcPr/>
                </a:tc>
                <a:extLst>
                  <a:ext uri="{0D108BD9-81ED-4DB2-BD59-A6C34878D82A}">
                    <a16:rowId xmlns:a16="http://schemas.microsoft.com/office/drawing/2014/main" val="3253673068"/>
                  </a:ext>
                </a:extLst>
              </a:tr>
              <a:tr h="145751">
                <a:tc gridSpan="10">
                  <a:txBody>
                    <a:bodyPr/>
                    <a:lstStyle/>
                    <a:p>
                      <a:pPr algn="ctr" fontAlgn="ctr"/>
                      <a:r>
                        <a:rPr lang="is-IS" sz="900" b="1" u="none" strike="noStrike">
                          <a:effectLst/>
                        </a:rPr>
                        <a:t>Gildir frá 1. apríl 2024 til 31. mars 2025</a:t>
                      </a:r>
                      <a:endParaRPr lang="is-IS" sz="900" b="1" i="0" u="none" strike="noStrike">
                        <a:solidFill>
                          <a:srgbClr val="000000"/>
                        </a:solidFill>
                        <a:effectLst/>
                        <a:latin typeface="Arial" panose="020B0604020202020204" pitchFamily="34" charset="0"/>
                      </a:endParaRPr>
                    </a:p>
                  </a:txBody>
                  <a:tcPr marL="5253" marR="5253" marT="5253" marB="0" anchor="ctr"/>
                </a:tc>
                <a:tc hMerge="1">
                  <a:txBody>
                    <a:bodyPr/>
                    <a:lstStyle/>
                    <a:p>
                      <a:endParaRPr lang="is-IS"/>
                    </a:p>
                  </a:txBody>
                  <a:tcPr/>
                </a:tc>
                <a:tc hMerge="1">
                  <a:txBody>
                    <a:bodyPr/>
                    <a:lstStyle/>
                    <a:p>
                      <a:endParaRPr lang="is-IS"/>
                    </a:p>
                  </a:txBody>
                  <a:tcPr/>
                </a:tc>
                <a:tc hMerge="1">
                  <a:txBody>
                    <a:bodyPr/>
                    <a:lstStyle/>
                    <a:p>
                      <a:endParaRPr lang="is-IS"/>
                    </a:p>
                  </a:txBody>
                  <a:tcPr/>
                </a:tc>
                <a:tc hMerge="1">
                  <a:txBody>
                    <a:bodyPr/>
                    <a:lstStyle/>
                    <a:p>
                      <a:endParaRPr lang="is-IS"/>
                    </a:p>
                  </a:txBody>
                  <a:tcPr/>
                </a:tc>
                <a:tc hMerge="1">
                  <a:txBody>
                    <a:bodyPr/>
                    <a:lstStyle/>
                    <a:p>
                      <a:endParaRPr lang="is-IS"/>
                    </a:p>
                  </a:txBody>
                  <a:tcPr/>
                </a:tc>
                <a:tc hMerge="1">
                  <a:txBody>
                    <a:bodyPr/>
                    <a:lstStyle/>
                    <a:p>
                      <a:endParaRPr lang="is-IS"/>
                    </a:p>
                  </a:txBody>
                  <a:tcPr/>
                </a:tc>
                <a:tc hMerge="1">
                  <a:txBody>
                    <a:bodyPr/>
                    <a:lstStyle/>
                    <a:p>
                      <a:endParaRPr lang="is-IS"/>
                    </a:p>
                  </a:txBody>
                  <a:tcPr/>
                </a:tc>
                <a:tc hMerge="1">
                  <a:txBody>
                    <a:bodyPr/>
                    <a:lstStyle/>
                    <a:p>
                      <a:endParaRPr lang="is-IS"/>
                    </a:p>
                  </a:txBody>
                  <a:tcPr/>
                </a:tc>
                <a:tc hMerge="1">
                  <a:txBody>
                    <a:bodyPr/>
                    <a:lstStyle/>
                    <a:p>
                      <a:endParaRPr lang="is-IS"/>
                    </a:p>
                  </a:txBody>
                  <a:tcPr/>
                </a:tc>
                <a:extLst>
                  <a:ext uri="{0D108BD9-81ED-4DB2-BD59-A6C34878D82A}">
                    <a16:rowId xmlns:a16="http://schemas.microsoft.com/office/drawing/2014/main" val="1904101432"/>
                  </a:ext>
                </a:extLst>
              </a:tr>
              <a:tr h="254931">
                <a:tc>
                  <a:txBody>
                    <a:bodyPr/>
                    <a:lstStyle/>
                    <a:p>
                      <a:pPr algn="ctr" fontAlgn="ctr"/>
                      <a:r>
                        <a:rPr lang="is-IS" sz="800" b="1" u="none" strike="noStrike">
                          <a:effectLst/>
                        </a:rPr>
                        <a:t>L.fl.</a:t>
                      </a:r>
                      <a:endParaRPr lang="is-IS" sz="800" b="1"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u="none" strike="noStrike">
                          <a:effectLst/>
                        </a:rPr>
                        <a:t>Grunn- laun</a:t>
                      </a:r>
                      <a:endParaRPr lang="is-IS" sz="800" b="1"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u="none" strike="noStrike">
                          <a:effectLst/>
                        </a:rPr>
                        <a:t>Persónu- álag 2%</a:t>
                      </a:r>
                      <a:endParaRPr lang="is-IS" sz="800" b="1"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u="none" strike="noStrike">
                          <a:effectLst/>
                        </a:rPr>
                        <a:t>Persónu- álag 4%</a:t>
                      </a:r>
                      <a:endParaRPr lang="is-IS" sz="800" b="1"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u="none" strike="noStrike">
                          <a:effectLst/>
                        </a:rPr>
                        <a:t>Persónu- álag 6%</a:t>
                      </a:r>
                      <a:endParaRPr lang="is-IS" sz="800" b="1"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u="none" strike="noStrike">
                          <a:effectLst/>
                        </a:rPr>
                        <a:t>Persónu- álag 8%</a:t>
                      </a:r>
                      <a:endParaRPr lang="is-IS" sz="800" b="1"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u="none" strike="noStrike">
                          <a:effectLst/>
                        </a:rPr>
                        <a:t>Persónu- álag 10%</a:t>
                      </a:r>
                      <a:endParaRPr lang="is-IS" sz="800" b="1"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u="none" strike="noStrike">
                          <a:effectLst/>
                        </a:rPr>
                        <a:t>Persónu- álag 12%</a:t>
                      </a:r>
                      <a:endParaRPr lang="is-IS" sz="800" b="1"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u="none" strike="noStrike">
                          <a:effectLst/>
                        </a:rPr>
                        <a:t>Persónu- álag 14%</a:t>
                      </a:r>
                      <a:endParaRPr lang="is-IS" sz="800" b="1"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u="none" strike="noStrike">
                          <a:effectLst/>
                        </a:rPr>
                        <a:t>Persónu- álag 16%</a:t>
                      </a:r>
                      <a:endParaRPr lang="is-IS" sz="800" b="1" i="0" u="none" strike="noStrike">
                        <a:solidFill>
                          <a:srgbClr val="000000"/>
                        </a:solidFill>
                        <a:effectLst/>
                        <a:latin typeface="Arial" panose="020B0604020202020204" pitchFamily="34" charset="0"/>
                      </a:endParaRPr>
                    </a:p>
                  </a:txBody>
                  <a:tcPr marL="5253" marR="5253" marT="5253" marB="0" anchor="ctr"/>
                </a:tc>
                <a:extLst>
                  <a:ext uri="{0D108BD9-81ED-4DB2-BD59-A6C34878D82A}">
                    <a16:rowId xmlns:a16="http://schemas.microsoft.com/office/drawing/2014/main" val="396635987"/>
                  </a:ext>
                </a:extLst>
              </a:tr>
              <a:tr h="130153">
                <a:tc>
                  <a:txBody>
                    <a:bodyPr/>
                    <a:lstStyle/>
                    <a:p>
                      <a:pPr algn="ctr" fontAlgn="ctr"/>
                      <a:r>
                        <a:rPr lang="is-IS" sz="800" b="1" u="none" strike="noStrike">
                          <a:effectLst/>
                        </a:rPr>
                        <a:t>117</a:t>
                      </a:r>
                      <a:endParaRPr lang="is-IS" sz="800" b="1"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u="none" strike="noStrike">
                          <a:effectLst/>
                        </a:rPr>
                        <a:t>456.295</a:t>
                      </a:r>
                      <a:endParaRPr lang="is-IS" sz="800" b="1"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u="none" strike="noStrike">
                          <a:effectLst/>
                        </a:rPr>
                        <a:t>465.421</a:t>
                      </a:r>
                      <a:endParaRPr lang="is-IS" sz="800" b="0"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u="none" strike="noStrike">
                          <a:effectLst/>
                        </a:rPr>
                        <a:t>474.547</a:t>
                      </a:r>
                      <a:endParaRPr lang="is-IS" sz="800" b="0"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u="none" strike="noStrike">
                          <a:effectLst/>
                        </a:rPr>
                        <a:t>483.673</a:t>
                      </a:r>
                      <a:endParaRPr lang="is-IS" sz="800" b="0"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u="none" strike="noStrike">
                          <a:effectLst/>
                        </a:rPr>
                        <a:t>492.799</a:t>
                      </a:r>
                      <a:endParaRPr lang="is-IS" sz="800" b="0"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u="none" strike="noStrike">
                          <a:effectLst/>
                        </a:rPr>
                        <a:t>501.925</a:t>
                      </a:r>
                      <a:endParaRPr lang="is-IS" sz="800" b="0"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u="none" strike="noStrike">
                          <a:effectLst/>
                        </a:rPr>
                        <a:t>511.050</a:t>
                      </a:r>
                      <a:endParaRPr lang="is-IS" sz="800" b="0"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u="none" strike="noStrike">
                          <a:effectLst/>
                        </a:rPr>
                        <a:t>520.176</a:t>
                      </a:r>
                      <a:endParaRPr lang="is-IS" sz="800" b="0"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u="none" strike="noStrike">
                          <a:effectLst/>
                        </a:rPr>
                        <a:t>529.302</a:t>
                      </a:r>
                      <a:endParaRPr lang="is-IS" sz="800" b="0" i="0" u="none" strike="noStrike">
                        <a:solidFill>
                          <a:srgbClr val="000000"/>
                        </a:solidFill>
                        <a:effectLst/>
                        <a:latin typeface="Arial" panose="020B0604020202020204" pitchFamily="34" charset="0"/>
                      </a:endParaRPr>
                    </a:p>
                  </a:txBody>
                  <a:tcPr marL="5253" marR="5253" marT="5253" marB="0" anchor="ctr"/>
                </a:tc>
                <a:extLst>
                  <a:ext uri="{0D108BD9-81ED-4DB2-BD59-A6C34878D82A}">
                    <a16:rowId xmlns:a16="http://schemas.microsoft.com/office/drawing/2014/main" val="3583585712"/>
                  </a:ext>
                </a:extLst>
              </a:tr>
              <a:tr h="130153">
                <a:tc>
                  <a:txBody>
                    <a:bodyPr/>
                    <a:lstStyle/>
                    <a:p>
                      <a:pPr algn="ctr" fontAlgn="ctr"/>
                      <a:r>
                        <a:rPr lang="is-IS" sz="800" b="1" u="none" strike="noStrike">
                          <a:effectLst/>
                        </a:rPr>
                        <a:t>118</a:t>
                      </a:r>
                      <a:endParaRPr lang="is-IS" sz="800" b="1"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u="none" strike="noStrike">
                          <a:effectLst/>
                        </a:rPr>
                        <a:t>459.851</a:t>
                      </a:r>
                      <a:endParaRPr lang="is-IS" sz="800" b="1"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u="none" strike="noStrike">
                          <a:effectLst/>
                        </a:rPr>
                        <a:t>469.048</a:t>
                      </a:r>
                      <a:endParaRPr lang="is-IS" sz="800" b="0"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u="none" strike="noStrike">
                          <a:effectLst/>
                        </a:rPr>
                        <a:t>478.245</a:t>
                      </a:r>
                      <a:endParaRPr lang="is-IS" sz="800" b="0"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u="none" strike="noStrike">
                          <a:effectLst/>
                        </a:rPr>
                        <a:t>487.442</a:t>
                      </a:r>
                      <a:endParaRPr lang="is-IS" sz="800" b="0"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u="none" strike="noStrike">
                          <a:effectLst/>
                        </a:rPr>
                        <a:t>496.639</a:t>
                      </a:r>
                      <a:endParaRPr lang="is-IS" sz="800" b="0"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u="none" strike="noStrike">
                          <a:effectLst/>
                        </a:rPr>
                        <a:t>505.836</a:t>
                      </a:r>
                      <a:endParaRPr lang="is-IS" sz="800" b="0"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u="none" strike="noStrike">
                          <a:effectLst/>
                        </a:rPr>
                        <a:t>515.033</a:t>
                      </a:r>
                      <a:endParaRPr lang="is-IS" sz="800" b="0"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u="none" strike="noStrike">
                          <a:effectLst/>
                        </a:rPr>
                        <a:t>524.230</a:t>
                      </a:r>
                      <a:endParaRPr lang="is-IS" sz="800" b="0"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u="none" strike="noStrike">
                          <a:effectLst/>
                        </a:rPr>
                        <a:t>533.427</a:t>
                      </a:r>
                      <a:endParaRPr lang="is-IS" sz="800" b="0" i="0" u="none" strike="noStrike">
                        <a:solidFill>
                          <a:srgbClr val="000000"/>
                        </a:solidFill>
                        <a:effectLst/>
                        <a:latin typeface="Arial" panose="020B0604020202020204" pitchFamily="34" charset="0"/>
                      </a:endParaRPr>
                    </a:p>
                  </a:txBody>
                  <a:tcPr marL="5253" marR="5253" marT="5253" marB="0" anchor="ctr"/>
                </a:tc>
                <a:extLst>
                  <a:ext uri="{0D108BD9-81ED-4DB2-BD59-A6C34878D82A}">
                    <a16:rowId xmlns:a16="http://schemas.microsoft.com/office/drawing/2014/main" val="203888129"/>
                  </a:ext>
                </a:extLst>
              </a:tr>
              <a:tr h="130153">
                <a:tc>
                  <a:txBody>
                    <a:bodyPr/>
                    <a:lstStyle/>
                    <a:p>
                      <a:pPr algn="ctr" fontAlgn="ctr"/>
                      <a:r>
                        <a:rPr lang="is-IS" sz="800" b="1" u="none" strike="noStrike">
                          <a:effectLst/>
                        </a:rPr>
                        <a:t>119</a:t>
                      </a:r>
                      <a:endParaRPr lang="is-IS" sz="800" b="1"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u="none" strike="noStrike">
                          <a:effectLst/>
                        </a:rPr>
                        <a:t>463.445</a:t>
                      </a:r>
                      <a:endParaRPr lang="is-IS" sz="800" b="1"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u="none" strike="noStrike">
                          <a:effectLst/>
                        </a:rPr>
                        <a:t>472.713</a:t>
                      </a:r>
                      <a:endParaRPr lang="is-IS" sz="800" b="0"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u="none" strike="noStrike">
                          <a:effectLst/>
                        </a:rPr>
                        <a:t>481.982</a:t>
                      </a:r>
                      <a:endParaRPr lang="is-IS" sz="800" b="0"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u="none" strike="noStrike">
                          <a:effectLst/>
                        </a:rPr>
                        <a:t>491.251</a:t>
                      </a:r>
                      <a:endParaRPr lang="is-IS" sz="800" b="0"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u="none" strike="noStrike">
                          <a:effectLst/>
                        </a:rPr>
                        <a:t>500.520</a:t>
                      </a:r>
                      <a:endParaRPr lang="is-IS" sz="800" b="0"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u="none" strike="noStrike">
                          <a:effectLst/>
                        </a:rPr>
                        <a:t>509.789</a:t>
                      </a:r>
                      <a:endParaRPr lang="is-IS" sz="800" b="0"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u="none" strike="noStrike">
                          <a:effectLst/>
                        </a:rPr>
                        <a:t>519.058</a:t>
                      </a:r>
                      <a:endParaRPr lang="is-IS" sz="800" b="0"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u="none" strike="noStrike">
                          <a:effectLst/>
                        </a:rPr>
                        <a:t>528.327</a:t>
                      </a:r>
                      <a:endParaRPr lang="is-IS" sz="800" b="0"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u="none" strike="noStrike">
                          <a:effectLst/>
                        </a:rPr>
                        <a:t>537.596</a:t>
                      </a:r>
                      <a:endParaRPr lang="is-IS" sz="800" b="0" i="0" u="none" strike="noStrike">
                        <a:solidFill>
                          <a:srgbClr val="000000"/>
                        </a:solidFill>
                        <a:effectLst/>
                        <a:latin typeface="Arial" panose="020B0604020202020204" pitchFamily="34" charset="0"/>
                      </a:endParaRPr>
                    </a:p>
                  </a:txBody>
                  <a:tcPr marL="5253" marR="5253" marT="5253" marB="0" anchor="ctr"/>
                </a:tc>
                <a:extLst>
                  <a:ext uri="{0D108BD9-81ED-4DB2-BD59-A6C34878D82A}">
                    <a16:rowId xmlns:a16="http://schemas.microsoft.com/office/drawing/2014/main" val="1749131287"/>
                  </a:ext>
                </a:extLst>
              </a:tr>
              <a:tr h="130153">
                <a:tc>
                  <a:txBody>
                    <a:bodyPr/>
                    <a:lstStyle/>
                    <a:p>
                      <a:pPr algn="ctr" fontAlgn="ctr"/>
                      <a:r>
                        <a:rPr lang="is-IS" sz="800" b="1" u="none" strike="noStrike">
                          <a:effectLst/>
                        </a:rPr>
                        <a:t>120</a:t>
                      </a:r>
                      <a:endParaRPr lang="is-IS" sz="800" b="1"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u="none" strike="noStrike">
                          <a:effectLst/>
                        </a:rPr>
                        <a:t>467.079</a:t>
                      </a:r>
                      <a:endParaRPr lang="is-IS" sz="800" b="1"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u="none" strike="noStrike">
                          <a:effectLst/>
                        </a:rPr>
                        <a:t>476.420</a:t>
                      </a:r>
                      <a:endParaRPr lang="is-IS" sz="800" b="0"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u="none" strike="noStrike">
                          <a:effectLst/>
                        </a:rPr>
                        <a:t>485.762</a:t>
                      </a:r>
                      <a:endParaRPr lang="is-IS" sz="800" b="0"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u="none" strike="noStrike">
                          <a:effectLst/>
                        </a:rPr>
                        <a:t>495.103</a:t>
                      </a:r>
                      <a:endParaRPr lang="is-IS" sz="800" b="0"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u="none" strike="noStrike">
                          <a:effectLst/>
                        </a:rPr>
                        <a:t>504.445</a:t>
                      </a:r>
                      <a:endParaRPr lang="is-IS" sz="800" b="0"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u="none" strike="noStrike">
                          <a:effectLst/>
                        </a:rPr>
                        <a:t>513.786</a:t>
                      </a:r>
                      <a:endParaRPr lang="is-IS" sz="800" b="0"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u="none" strike="noStrike">
                          <a:effectLst/>
                        </a:rPr>
                        <a:t>523.128</a:t>
                      </a:r>
                      <a:endParaRPr lang="is-IS" sz="800" b="0"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u="none" strike="noStrike">
                          <a:effectLst/>
                        </a:rPr>
                        <a:t>532.470</a:t>
                      </a:r>
                      <a:endParaRPr lang="is-IS" sz="800" b="0"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u="none" strike="noStrike">
                          <a:effectLst/>
                        </a:rPr>
                        <a:t>541.811</a:t>
                      </a:r>
                      <a:endParaRPr lang="is-IS" sz="800" b="0" i="0" u="none" strike="noStrike">
                        <a:solidFill>
                          <a:srgbClr val="000000"/>
                        </a:solidFill>
                        <a:effectLst/>
                        <a:latin typeface="Arial" panose="020B0604020202020204" pitchFamily="34" charset="0"/>
                      </a:endParaRPr>
                    </a:p>
                  </a:txBody>
                  <a:tcPr marL="5253" marR="5253" marT="5253" marB="0" anchor="ctr"/>
                </a:tc>
                <a:extLst>
                  <a:ext uri="{0D108BD9-81ED-4DB2-BD59-A6C34878D82A}">
                    <a16:rowId xmlns:a16="http://schemas.microsoft.com/office/drawing/2014/main" val="2948733442"/>
                  </a:ext>
                </a:extLst>
              </a:tr>
              <a:tr h="130153">
                <a:tc>
                  <a:txBody>
                    <a:bodyPr/>
                    <a:lstStyle/>
                    <a:p>
                      <a:pPr algn="ctr" fontAlgn="ctr"/>
                      <a:r>
                        <a:rPr lang="is-IS" sz="800" b="1" u="none" strike="noStrike">
                          <a:effectLst/>
                        </a:rPr>
                        <a:t>121</a:t>
                      </a:r>
                      <a:endParaRPr lang="is-IS" sz="800" b="1"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u="none" strike="noStrike">
                          <a:effectLst/>
                        </a:rPr>
                        <a:t>470.752</a:t>
                      </a:r>
                      <a:endParaRPr lang="is-IS" sz="800" b="1"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u="none" strike="noStrike">
                          <a:effectLst/>
                        </a:rPr>
                        <a:t>480.167</a:t>
                      </a:r>
                      <a:endParaRPr lang="is-IS" sz="800" b="0"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u="none" strike="noStrike">
                          <a:effectLst/>
                        </a:rPr>
                        <a:t>489.582</a:t>
                      </a:r>
                      <a:endParaRPr lang="is-IS" sz="800" b="0"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u="none" strike="noStrike">
                          <a:effectLst/>
                        </a:rPr>
                        <a:t>498.997</a:t>
                      </a:r>
                      <a:endParaRPr lang="is-IS" sz="800" b="0"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u="none" strike="noStrike">
                          <a:effectLst/>
                        </a:rPr>
                        <a:t>508.412</a:t>
                      </a:r>
                      <a:endParaRPr lang="is-IS" sz="800" b="0"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u="none" strike="noStrike">
                          <a:effectLst/>
                        </a:rPr>
                        <a:t>517.827</a:t>
                      </a:r>
                      <a:endParaRPr lang="is-IS" sz="800" b="0"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u="none" strike="noStrike">
                          <a:effectLst/>
                        </a:rPr>
                        <a:t>527.242</a:t>
                      </a:r>
                      <a:endParaRPr lang="is-IS" sz="800" b="0"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u="none" strike="noStrike">
                          <a:effectLst/>
                        </a:rPr>
                        <a:t>536.657</a:t>
                      </a:r>
                      <a:endParaRPr lang="is-IS" sz="800" b="0"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u="none" strike="noStrike">
                          <a:effectLst/>
                        </a:rPr>
                        <a:t>546.072</a:t>
                      </a:r>
                      <a:endParaRPr lang="is-IS" sz="800" b="0" i="0" u="none" strike="noStrike">
                        <a:solidFill>
                          <a:srgbClr val="000000"/>
                        </a:solidFill>
                        <a:effectLst/>
                        <a:latin typeface="Arial" panose="020B0604020202020204" pitchFamily="34" charset="0"/>
                      </a:endParaRPr>
                    </a:p>
                  </a:txBody>
                  <a:tcPr marL="5253" marR="5253" marT="5253" marB="0" anchor="ctr"/>
                </a:tc>
                <a:extLst>
                  <a:ext uri="{0D108BD9-81ED-4DB2-BD59-A6C34878D82A}">
                    <a16:rowId xmlns:a16="http://schemas.microsoft.com/office/drawing/2014/main" val="3404186800"/>
                  </a:ext>
                </a:extLst>
              </a:tr>
              <a:tr h="130153">
                <a:tc>
                  <a:txBody>
                    <a:bodyPr/>
                    <a:lstStyle/>
                    <a:p>
                      <a:pPr algn="ctr" fontAlgn="ctr"/>
                      <a:r>
                        <a:rPr lang="is-IS" sz="800" b="1" u="none" strike="noStrike">
                          <a:effectLst/>
                        </a:rPr>
                        <a:t>122</a:t>
                      </a:r>
                      <a:endParaRPr lang="is-IS" sz="800" b="1"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u="none" strike="noStrike">
                          <a:effectLst/>
                        </a:rPr>
                        <a:t>474.466</a:t>
                      </a:r>
                      <a:endParaRPr lang="is-IS" sz="800" b="1"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u="none" strike="noStrike">
                          <a:effectLst/>
                        </a:rPr>
                        <a:t>483.956</a:t>
                      </a:r>
                      <a:endParaRPr lang="is-IS" sz="800" b="0"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u="none" strike="noStrike">
                          <a:effectLst/>
                        </a:rPr>
                        <a:t>493.445</a:t>
                      </a:r>
                      <a:endParaRPr lang="is-IS" sz="800" b="0"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u="none" strike="noStrike">
                          <a:effectLst/>
                        </a:rPr>
                        <a:t>502.934</a:t>
                      </a:r>
                      <a:endParaRPr lang="is-IS" sz="800" b="0"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u="none" strike="noStrike">
                          <a:effectLst/>
                        </a:rPr>
                        <a:t>512.424</a:t>
                      </a:r>
                      <a:endParaRPr lang="is-IS" sz="800" b="0"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u="none" strike="noStrike">
                          <a:effectLst/>
                        </a:rPr>
                        <a:t>521.913</a:t>
                      </a:r>
                      <a:endParaRPr lang="is-IS" sz="800" b="0"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u="none" strike="noStrike">
                          <a:effectLst/>
                        </a:rPr>
                        <a:t>531.402</a:t>
                      </a:r>
                      <a:endParaRPr lang="is-IS" sz="800" b="0"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u="none" strike="noStrike">
                          <a:effectLst/>
                        </a:rPr>
                        <a:t>540.892</a:t>
                      </a:r>
                      <a:endParaRPr lang="is-IS" sz="800" b="0"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u="none" strike="noStrike">
                          <a:effectLst/>
                        </a:rPr>
                        <a:t>550.381</a:t>
                      </a:r>
                      <a:endParaRPr lang="is-IS" sz="800" b="0" i="0" u="none" strike="noStrike">
                        <a:solidFill>
                          <a:srgbClr val="000000"/>
                        </a:solidFill>
                        <a:effectLst/>
                        <a:latin typeface="Arial" panose="020B0604020202020204" pitchFamily="34" charset="0"/>
                      </a:endParaRPr>
                    </a:p>
                  </a:txBody>
                  <a:tcPr marL="5253" marR="5253" marT="5253" marB="0" anchor="ctr"/>
                </a:tc>
                <a:extLst>
                  <a:ext uri="{0D108BD9-81ED-4DB2-BD59-A6C34878D82A}">
                    <a16:rowId xmlns:a16="http://schemas.microsoft.com/office/drawing/2014/main" val="2849401128"/>
                  </a:ext>
                </a:extLst>
              </a:tr>
              <a:tr h="130153">
                <a:tc>
                  <a:txBody>
                    <a:bodyPr/>
                    <a:lstStyle/>
                    <a:p>
                      <a:pPr algn="ctr" fontAlgn="ctr"/>
                      <a:r>
                        <a:rPr lang="is-IS" sz="800" b="1" u="none" strike="noStrike">
                          <a:effectLst/>
                        </a:rPr>
                        <a:t>123</a:t>
                      </a:r>
                      <a:endParaRPr lang="is-IS" sz="800" b="1"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u="none" strike="noStrike">
                          <a:effectLst/>
                        </a:rPr>
                        <a:t>478.221</a:t>
                      </a:r>
                      <a:endParaRPr lang="is-IS" sz="800" b="1"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u="none" strike="noStrike">
                          <a:effectLst/>
                        </a:rPr>
                        <a:t>487.786</a:t>
                      </a:r>
                      <a:endParaRPr lang="is-IS" sz="800" b="0"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u="none" strike="noStrike">
                          <a:effectLst/>
                        </a:rPr>
                        <a:t>497.350</a:t>
                      </a:r>
                      <a:endParaRPr lang="is-IS" sz="800" b="0"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u="none" strike="noStrike">
                          <a:effectLst/>
                        </a:rPr>
                        <a:t>506.914</a:t>
                      </a:r>
                      <a:endParaRPr lang="is-IS" sz="800" b="0"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u="none" strike="noStrike">
                          <a:effectLst/>
                        </a:rPr>
                        <a:t>516.479</a:t>
                      </a:r>
                      <a:endParaRPr lang="is-IS" sz="800" b="0"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u="none" strike="noStrike">
                          <a:effectLst/>
                        </a:rPr>
                        <a:t>526.043</a:t>
                      </a:r>
                      <a:endParaRPr lang="is-IS" sz="800" b="0"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u="none" strike="noStrike">
                          <a:effectLst/>
                        </a:rPr>
                        <a:t>535.608</a:t>
                      </a:r>
                      <a:endParaRPr lang="is-IS" sz="800" b="0"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u="none" strike="noStrike">
                          <a:effectLst/>
                        </a:rPr>
                        <a:t>545.172</a:t>
                      </a:r>
                      <a:endParaRPr lang="is-IS" sz="800" b="0"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u="none" strike="noStrike">
                          <a:effectLst/>
                        </a:rPr>
                        <a:t>554.737</a:t>
                      </a:r>
                      <a:endParaRPr lang="is-IS" sz="800" b="0" i="0" u="none" strike="noStrike">
                        <a:solidFill>
                          <a:srgbClr val="000000"/>
                        </a:solidFill>
                        <a:effectLst/>
                        <a:latin typeface="Arial" panose="020B0604020202020204" pitchFamily="34" charset="0"/>
                      </a:endParaRPr>
                    </a:p>
                  </a:txBody>
                  <a:tcPr marL="5253" marR="5253" marT="5253" marB="0" anchor="ctr"/>
                </a:tc>
                <a:extLst>
                  <a:ext uri="{0D108BD9-81ED-4DB2-BD59-A6C34878D82A}">
                    <a16:rowId xmlns:a16="http://schemas.microsoft.com/office/drawing/2014/main" val="1780229317"/>
                  </a:ext>
                </a:extLst>
              </a:tr>
              <a:tr h="130153">
                <a:tc>
                  <a:txBody>
                    <a:bodyPr/>
                    <a:lstStyle/>
                    <a:p>
                      <a:pPr algn="ctr" fontAlgn="ctr"/>
                      <a:r>
                        <a:rPr lang="is-IS" sz="800" b="1" u="none" strike="noStrike">
                          <a:effectLst/>
                        </a:rPr>
                        <a:t>124</a:t>
                      </a:r>
                      <a:endParaRPr lang="is-IS" sz="800" b="1"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u="none" strike="noStrike">
                          <a:effectLst/>
                        </a:rPr>
                        <a:t>482.020</a:t>
                      </a:r>
                      <a:endParaRPr lang="is-IS" sz="800" b="1"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u="none" strike="noStrike">
                          <a:effectLst/>
                        </a:rPr>
                        <a:t>491.660</a:t>
                      </a:r>
                      <a:endParaRPr lang="is-IS" sz="800" b="0"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u="none" strike="noStrike">
                          <a:effectLst/>
                        </a:rPr>
                        <a:t>501.300</a:t>
                      </a:r>
                      <a:endParaRPr lang="is-IS" sz="800" b="0"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u="none" strike="noStrike">
                          <a:effectLst/>
                        </a:rPr>
                        <a:t>510.941</a:t>
                      </a:r>
                      <a:endParaRPr lang="is-IS" sz="800" b="0"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u="none" strike="noStrike">
                          <a:effectLst/>
                        </a:rPr>
                        <a:t>520.581</a:t>
                      </a:r>
                      <a:endParaRPr lang="is-IS" sz="800" b="0"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u="none" strike="noStrike">
                          <a:effectLst/>
                        </a:rPr>
                        <a:t>530.221</a:t>
                      </a:r>
                      <a:endParaRPr lang="is-IS" sz="800" b="0"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u="none" strike="noStrike">
                          <a:effectLst/>
                        </a:rPr>
                        <a:t>539.862</a:t>
                      </a:r>
                      <a:endParaRPr lang="is-IS" sz="800" b="0"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u="none" strike="noStrike">
                          <a:effectLst/>
                        </a:rPr>
                        <a:t>549.502</a:t>
                      </a:r>
                      <a:endParaRPr lang="is-IS" sz="800" b="0"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u="none" strike="noStrike">
                          <a:effectLst/>
                        </a:rPr>
                        <a:t>559.143</a:t>
                      </a:r>
                      <a:endParaRPr lang="is-IS" sz="800" b="0" i="0" u="none" strike="noStrike">
                        <a:solidFill>
                          <a:srgbClr val="000000"/>
                        </a:solidFill>
                        <a:effectLst/>
                        <a:latin typeface="Arial" panose="020B0604020202020204" pitchFamily="34" charset="0"/>
                      </a:endParaRPr>
                    </a:p>
                  </a:txBody>
                  <a:tcPr marL="5253" marR="5253" marT="5253" marB="0" anchor="ctr"/>
                </a:tc>
                <a:extLst>
                  <a:ext uri="{0D108BD9-81ED-4DB2-BD59-A6C34878D82A}">
                    <a16:rowId xmlns:a16="http://schemas.microsoft.com/office/drawing/2014/main" val="330279431"/>
                  </a:ext>
                </a:extLst>
              </a:tr>
              <a:tr h="130153">
                <a:tc>
                  <a:txBody>
                    <a:bodyPr/>
                    <a:lstStyle/>
                    <a:p>
                      <a:pPr algn="ctr" fontAlgn="ctr"/>
                      <a:r>
                        <a:rPr lang="is-IS" sz="800" b="1" u="none" strike="noStrike">
                          <a:effectLst/>
                        </a:rPr>
                        <a:t>125</a:t>
                      </a:r>
                      <a:endParaRPr lang="is-IS" sz="800" b="1"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u="none" strike="noStrike">
                          <a:effectLst/>
                        </a:rPr>
                        <a:t>485.857</a:t>
                      </a:r>
                      <a:endParaRPr lang="is-IS" sz="800" b="1"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u="none" strike="noStrike">
                          <a:effectLst/>
                        </a:rPr>
                        <a:t>495.574</a:t>
                      </a:r>
                      <a:endParaRPr lang="is-IS" sz="800" b="0"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u="none" strike="noStrike">
                          <a:effectLst/>
                        </a:rPr>
                        <a:t>505.291</a:t>
                      </a:r>
                      <a:endParaRPr lang="is-IS" sz="800" b="0"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u="none" strike="noStrike">
                          <a:effectLst/>
                        </a:rPr>
                        <a:t>515.008</a:t>
                      </a:r>
                      <a:endParaRPr lang="is-IS" sz="800" b="0"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u="none" strike="noStrike">
                          <a:effectLst/>
                        </a:rPr>
                        <a:t>524.726</a:t>
                      </a:r>
                      <a:endParaRPr lang="is-IS" sz="800" b="0"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u="none" strike="noStrike">
                          <a:effectLst/>
                        </a:rPr>
                        <a:t>534.443</a:t>
                      </a:r>
                      <a:endParaRPr lang="is-IS" sz="800" b="0"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u="none" strike="noStrike">
                          <a:effectLst/>
                        </a:rPr>
                        <a:t>544.160</a:t>
                      </a:r>
                      <a:endParaRPr lang="is-IS" sz="800" b="0"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u="none" strike="noStrike">
                          <a:effectLst/>
                        </a:rPr>
                        <a:t>553.877</a:t>
                      </a:r>
                      <a:endParaRPr lang="is-IS" sz="800" b="0"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u="none" strike="noStrike">
                          <a:effectLst/>
                        </a:rPr>
                        <a:t>563.594</a:t>
                      </a:r>
                      <a:endParaRPr lang="is-IS" sz="800" b="0" i="0" u="none" strike="noStrike">
                        <a:solidFill>
                          <a:srgbClr val="000000"/>
                        </a:solidFill>
                        <a:effectLst/>
                        <a:latin typeface="Arial" panose="020B0604020202020204" pitchFamily="34" charset="0"/>
                      </a:endParaRPr>
                    </a:p>
                  </a:txBody>
                  <a:tcPr marL="5253" marR="5253" marT="5253" marB="0" anchor="ctr"/>
                </a:tc>
                <a:extLst>
                  <a:ext uri="{0D108BD9-81ED-4DB2-BD59-A6C34878D82A}">
                    <a16:rowId xmlns:a16="http://schemas.microsoft.com/office/drawing/2014/main" val="648905449"/>
                  </a:ext>
                </a:extLst>
              </a:tr>
              <a:tr h="130153">
                <a:tc>
                  <a:txBody>
                    <a:bodyPr/>
                    <a:lstStyle/>
                    <a:p>
                      <a:pPr algn="ctr" fontAlgn="ctr"/>
                      <a:r>
                        <a:rPr lang="is-IS" sz="800" b="1" u="none" strike="noStrike">
                          <a:effectLst/>
                        </a:rPr>
                        <a:t>126</a:t>
                      </a:r>
                      <a:endParaRPr lang="is-IS" sz="800" b="1"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u="none" strike="noStrike">
                          <a:effectLst/>
                        </a:rPr>
                        <a:t>489.737</a:t>
                      </a:r>
                      <a:endParaRPr lang="is-IS" sz="800" b="1"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u="none" strike="noStrike">
                          <a:effectLst/>
                        </a:rPr>
                        <a:t>499.532</a:t>
                      </a:r>
                      <a:endParaRPr lang="is-IS" sz="800" b="0"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u="none" strike="noStrike">
                          <a:effectLst/>
                        </a:rPr>
                        <a:t>509.326</a:t>
                      </a:r>
                      <a:endParaRPr lang="is-IS" sz="800" b="0"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u="none" strike="noStrike">
                          <a:effectLst/>
                        </a:rPr>
                        <a:t>519.121</a:t>
                      </a:r>
                      <a:endParaRPr lang="is-IS" sz="800" b="0"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u="none" strike="noStrike">
                          <a:effectLst/>
                        </a:rPr>
                        <a:t>528.916</a:t>
                      </a:r>
                      <a:endParaRPr lang="is-IS" sz="800" b="0"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u="none" strike="noStrike">
                          <a:effectLst/>
                        </a:rPr>
                        <a:t>538.711</a:t>
                      </a:r>
                      <a:endParaRPr lang="is-IS" sz="800" b="0"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u="none" strike="noStrike">
                          <a:effectLst/>
                        </a:rPr>
                        <a:t>548.505</a:t>
                      </a:r>
                      <a:endParaRPr lang="is-IS" sz="800" b="0"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u="none" strike="noStrike">
                          <a:effectLst/>
                        </a:rPr>
                        <a:t>558.300</a:t>
                      </a:r>
                      <a:endParaRPr lang="is-IS" sz="800" b="0"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u="none" strike="noStrike">
                          <a:effectLst/>
                        </a:rPr>
                        <a:t>568.095</a:t>
                      </a:r>
                      <a:endParaRPr lang="is-IS" sz="800" b="0" i="0" u="none" strike="noStrike">
                        <a:solidFill>
                          <a:srgbClr val="000000"/>
                        </a:solidFill>
                        <a:effectLst/>
                        <a:latin typeface="Arial" panose="020B0604020202020204" pitchFamily="34" charset="0"/>
                      </a:endParaRPr>
                    </a:p>
                  </a:txBody>
                  <a:tcPr marL="5253" marR="5253" marT="5253" marB="0" anchor="ctr"/>
                </a:tc>
                <a:extLst>
                  <a:ext uri="{0D108BD9-81ED-4DB2-BD59-A6C34878D82A}">
                    <a16:rowId xmlns:a16="http://schemas.microsoft.com/office/drawing/2014/main" val="591846012"/>
                  </a:ext>
                </a:extLst>
              </a:tr>
              <a:tr h="130153">
                <a:tc>
                  <a:txBody>
                    <a:bodyPr/>
                    <a:lstStyle/>
                    <a:p>
                      <a:pPr algn="ctr" fontAlgn="ctr"/>
                      <a:r>
                        <a:rPr lang="is-IS" sz="800" b="1" u="none" strike="noStrike">
                          <a:effectLst/>
                        </a:rPr>
                        <a:t>127</a:t>
                      </a:r>
                      <a:endParaRPr lang="is-IS" sz="800" b="1"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u="none" strike="noStrike">
                          <a:effectLst/>
                        </a:rPr>
                        <a:t>493.659</a:t>
                      </a:r>
                      <a:endParaRPr lang="is-IS" sz="800" b="1"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u="none" strike="noStrike">
                          <a:effectLst/>
                        </a:rPr>
                        <a:t>503.533</a:t>
                      </a:r>
                      <a:endParaRPr lang="is-IS" sz="800" b="0"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u="none" strike="noStrike">
                          <a:effectLst/>
                        </a:rPr>
                        <a:t>513.406</a:t>
                      </a:r>
                      <a:endParaRPr lang="is-IS" sz="800" b="0"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u="none" strike="noStrike">
                          <a:effectLst/>
                        </a:rPr>
                        <a:t>523.279</a:t>
                      </a:r>
                      <a:endParaRPr lang="is-IS" sz="800" b="0"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u="none" strike="noStrike">
                          <a:effectLst/>
                        </a:rPr>
                        <a:t>533.152</a:t>
                      </a:r>
                      <a:endParaRPr lang="is-IS" sz="800" b="0"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u="none" strike="noStrike">
                          <a:effectLst/>
                        </a:rPr>
                        <a:t>543.025</a:t>
                      </a:r>
                      <a:endParaRPr lang="is-IS" sz="800" b="0"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u="none" strike="noStrike">
                          <a:effectLst/>
                        </a:rPr>
                        <a:t>552.899</a:t>
                      </a:r>
                      <a:endParaRPr lang="is-IS" sz="800" b="0"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u="none" strike="noStrike">
                          <a:effectLst/>
                        </a:rPr>
                        <a:t>562.772</a:t>
                      </a:r>
                      <a:endParaRPr lang="is-IS" sz="800" b="0"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u="none" strike="noStrike">
                          <a:effectLst/>
                        </a:rPr>
                        <a:t>572.645</a:t>
                      </a:r>
                      <a:endParaRPr lang="is-IS" sz="800" b="0" i="0" u="none" strike="noStrike">
                        <a:solidFill>
                          <a:srgbClr val="000000"/>
                        </a:solidFill>
                        <a:effectLst/>
                        <a:latin typeface="Arial" panose="020B0604020202020204" pitchFamily="34" charset="0"/>
                      </a:endParaRPr>
                    </a:p>
                  </a:txBody>
                  <a:tcPr marL="5253" marR="5253" marT="5253" marB="0" anchor="ctr"/>
                </a:tc>
                <a:extLst>
                  <a:ext uri="{0D108BD9-81ED-4DB2-BD59-A6C34878D82A}">
                    <a16:rowId xmlns:a16="http://schemas.microsoft.com/office/drawing/2014/main" val="3966952628"/>
                  </a:ext>
                </a:extLst>
              </a:tr>
              <a:tr h="130153">
                <a:tc>
                  <a:txBody>
                    <a:bodyPr/>
                    <a:lstStyle/>
                    <a:p>
                      <a:pPr algn="ctr" fontAlgn="ctr"/>
                      <a:r>
                        <a:rPr lang="is-IS" sz="800" b="1" u="none" strike="noStrike">
                          <a:effectLst/>
                        </a:rPr>
                        <a:t>128</a:t>
                      </a:r>
                      <a:endParaRPr lang="is-IS" sz="800" b="1"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u="none" strike="noStrike">
                          <a:effectLst/>
                        </a:rPr>
                        <a:t>497.625</a:t>
                      </a:r>
                      <a:endParaRPr lang="is-IS" sz="800" b="1"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u="none" strike="noStrike">
                          <a:effectLst/>
                        </a:rPr>
                        <a:t>507.578</a:t>
                      </a:r>
                      <a:endParaRPr lang="is-IS" sz="800" b="0"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u="none" strike="noStrike">
                          <a:effectLst/>
                        </a:rPr>
                        <a:t>517.530</a:t>
                      </a:r>
                      <a:endParaRPr lang="is-IS" sz="800" b="0"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u="none" strike="noStrike">
                          <a:effectLst/>
                        </a:rPr>
                        <a:t>527.483</a:t>
                      </a:r>
                      <a:endParaRPr lang="is-IS" sz="800" b="0"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u="none" strike="noStrike">
                          <a:effectLst/>
                        </a:rPr>
                        <a:t>537.435</a:t>
                      </a:r>
                      <a:endParaRPr lang="is-IS" sz="800" b="0"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u="none" strike="noStrike">
                          <a:effectLst/>
                        </a:rPr>
                        <a:t>547.388</a:t>
                      </a:r>
                      <a:endParaRPr lang="is-IS" sz="800" b="0"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u="none" strike="noStrike">
                          <a:effectLst/>
                        </a:rPr>
                        <a:t>557.340</a:t>
                      </a:r>
                      <a:endParaRPr lang="is-IS" sz="800" b="0"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u="none" strike="noStrike">
                          <a:effectLst/>
                        </a:rPr>
                        <a:t>567.293</a:t>
                      </a:r>
                      <a:endParaRPr lang="is-IS" sz="800" b="0"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u="none" strike="noStrike">
                          <a:effectLst/>
                        </a:rPr>
                        <a:t>577.245</a:t>
                      </a:r>
                      <a:endParaRPr lang="is-IS" sz="800" b="0" i="0" u="none" strike="noStrike">
                        <a:solidFill>
                          <a:srgbClr val="000000"/>
                        </a:solidFill>
                        <a:effectLst/>
                        <a:latin typeface="Arial" panose="020B0604020202020204" pitchFamily="34" charset="0"/>
                      </a:endParaRPr>
                    </a:p>
                  </a:txBody>
                  <a:tcPr marL="5253" marR="5253" marT="5253" marB="0" anchor="ctr"/>
                </a:tc>
                <a:extLst>
                  <a:ext uri="{0D108BD9-81ED-4DB2-BD59-A6C34878D82A}">
                    <a16:rowId xmlns:a16="http://schemas.microsoft.com/office/drawing/2014/main" val="4125696005"/>
                  </a:ext>
                </a:extLst>
              </a:tr>
              <a:tr h="130153">
                <a:tc>
                  <a:txBody>
                    <a:bodyPr/>
                    <a:lstStyle/>
                    <a:p>
                      <a:pPr algn="ctr" fontAlgn="ctr"/>
                      <a:r>
                        <a:rPr lang="is-IS" sz="800" b="1" u="none" strike="noStrike">
                          <a:effectLst/>
                        </a:rPr>
                        <a:t>129</a:t>
                      </a:r>
                      <a:endParaRPr lang="is-IS" sz="800" b="1"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u="none" strike="noStrike">
                          <a:effectLst/>
                        </a:rPr>
                        <a:t>501.636</a:t>
                      </a:r>
                      <a:endParaRPr lang="is-IS" sz="800" b="1"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u="none" strike="noStrike">
                          <a:effectLst/>
                        </a:rPr>
                        <a:t>511.669</a:t>
                      </a:r>
                      <a:endParaRPr lang="is-IS" sz="800" b="0"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u="none" strike="noStrike">
                          <a:effectLst/>
                        </a:rPr>
                        <a:t>521.701</a:t>
                      </a:r>
                      <a:endParaRPr lang="is-IS" sz="800" b="0"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u="none" strike="noStrike">
                          <a:effectLst/>
                        </a:rPr>
                        <a:t>531.734</a:t>
                      </a:r>
                      <a:endParaRPr lang="is-IS" sz="800" b="0"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u="none" strike="noStrike">
                          <a:effectLst/>
                        </a:rPr>
                        <a:t>541.767</a:t>
                      </a:r>
                      <a:endParaRPr lang="is-IS" sz="800" b="0"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u="none" strike="noStrike">
                          <a:effectLst/>
                        </a:rPr>
                        <a:t>551.799</a:t>
                      </a:r>
                      <a:endParaRPr lang="is-IS" sz="800" b="0"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u="none" strike="noStrike">
                          <a:effectLst/>
                        </a:rPr>
                        <a:t>561.832</a:t>
                      </a:r>
                      <a:endParaRPr lang="is-IS" sz="800" b="0"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u="none" strike="noStrike">
                          <a:effectLst/>
                        </a:rPr>
                        <a:t>571.865</a:t>
                      </a:r>
                      <a:endParaRPr lang="is-IS" sz="800" b="0"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u="none" strike="noStrike">
                          <a:effectLst/>
                        </a:rPr>
                        <a:t>581.898</a:t>
                      </a:r>
                      <a:endParaRPr lang="is-IS" sz="800" b="0" i="0" u="none" strike="noStrike">
                        <a:solidFill>
                          <a:srgbClr val="000000"/>
                        </a:solidFill>
                        <a:effectLst/>
                        <a:latin typeface="Arial" panose="020B0604020202020204" pitchFamily="34" charset="0"/>
                      </a:endParaRPr>
                    </a:p>
                  </a:txBody>
                  <a:tcPr marL="5253" marR="5253" marT="5253" marB="0" anchor="ctr"/>
                </a:tc>
                <a:extLst>
                  <a:ext uri="{0D108BD9-81ED-4DB2-BD59-A6C34878D82A}">
                    <a16:rowId xmlns:a16="http://schemas.microsoft.com/office/drawing/2014/main" val="865010868"/>
                  </a:ext>
                </a:extLst>
              </a:tr>
              <a:tr h="130153">
                <a:tc>
                  <a:txBody>
                    <a:bodyPr/>
                    <a:lstStyle/>
                    <a:p>
                      <a:pPr algn="ctr" fontAlgn="ctr"/>
                      <a:r>
                        <a:rPr lang="is-IS" sz="800" b="1" u="none" strike="noStrike">
                          <a:effectLst/>
                        </a:rPr>
                        <a:t>130</a:t>
                      </a:r>
                      <a:endParaRPr lang="is-IS" sz="800" b="1"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u="none" strike="noStrike">
                          <a:effectLst/>
                        </a:rPr>
                        <a:t>505.690</a:t>
                      </a:r>
                      <a:endParaRPr lang="is-IS" sz="800" b="1"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u="none" strike="noStrike">
                          <a:effectLst/>
                        </a:rPr>
                        <a:t>515.804</a:t>
                      </a:r>
                      <a:endParaRPr lang="is-IS" sz="800" b="0"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u="none" strike="noStrike">
                          <a:effectLst/>
                        </a:rPr>
                        <a:t>525.917</a:t>
                      </a:r>
                      <a:endParaRPr lang="is-IS" sz="800" b="0"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u="none" strike="noStrike">
                          <a:effectLst/>
                        </a:rPr>
                        <a:t>536.031</a:t>
                      </a:r>
                      <a:endParaRPr lang="is-IS" sz="800" b="0"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u="none" strike="noStrike">
                          <a:effectLst/>
                        </a:rPr>
                        <a:t>546.145</a:t>
                      </a:r>
                      <a:endParaRPr lang="is-IS" sz="800" b="0"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u="none" strike="noStrike">
                          <a:effectLst/>
                        </a:rPr>
                        <a:t>556.259</a:t>
                      </a:r>
                      <a:endParaRPr lang="is-IS" sz="800" b="0"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u="none" strike="noStrike">
                          <a:effectLst/>
                        </a:rPr>
                        <a:t>566.373</a:t>
                      </a:r>
                      <a:endParaRPr lang="is-IS" sz="800" b="0"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u="none" strike="noStrike">
                          <a:effectLst/>
                        </a:rPr>
                        <a:t>576.486</a:t>
                      </a:r>
                      <a:endParaRPr lang="is-IS" sz="800" b="0"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u="none" strike="noStrike">
                          <a:effectLst/>
                        </a:rPr>
                        <a:t>586.600</a:t>
                      </a:r>
                      <a:endParaRPr lang="is-IS" sz="800" b="0" i="0" u="none" strike="noStrike">
                        <a:solidFill>
                          <a:srgbClr val="000000"/>
                        </a:solidFill>
                        <a:effectLst/>
                        <a:latin typeface="Arial" panose="020B0604020202020204" pitchFamily="34" charset="0"/>
                      </a:endParaRPr>
                    </a:p>
                  </a:txBody>
                  <a:tcPr marL="5253" marR="5253" marT="5253" marB="0" anchor="ctr"/>
                </a:tc>
                <a:extLst>
                  <a:ext uri="{0D108BD9-81ED-4DB2-BD59-A6C34878D82A}">
                    <a16:rowId xmlns:a16="http://schemas.microsoft.com/office/drawing/2014/main" val="739895740"/>
                  </a:ext>
                </a:extLst>
              </a:tr>
              <a:tr h="130153">
                <a:tc>
                  <a:txBody>
                    <a:bodyPr/>
                    <a:lstStyle/>
                    <a:p>
                      <a:pPr algn="ctr" fontAlgn="ctr"/>
                      <a:r>
                        <a:rPr lang="is-IS" sz="800" b="1" u="none" strike="noStrike">
                          <a:effectLst/>
                        </a:rPr>
                        <a:t>131</a:t>
                      </a:r>
                      <a:endParaRPr lang="is-IS" sz="800" b="1"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u="none" strike="noStrike">
                          <a:effectLst/>
                        </a:rPr>
                        <a:t>509.787</a:t>
                      </a:r>
                      <a:endParaRPr lang="is-IS" sz="800" b="1"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u="none" strike="noStrike">
                          <a:effectLst/>
                        </a:rPr>
                        <a:t>519.983</a:t>
                      </a:r>
                      <a:endParaRPr lang="is-IS" sz="800" b="0"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u="none" strike="noStrike">
                          <a:effectLst/>
                        </a:rPr>
                        <a:t>530.179</a:t>
                      </a:r>
                      <a:endParaRPr lang="is-IS" sz="800" b="0"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u="none" strike="noStrike">
                          <a:effectLst/>
                        </a:rPr>
                        <a:t>540.375</a:t>
                      </a:r>
                      <a:endParaRPr lang="is-IS" sz="800" b="0"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u="none" strike="noStrike">
                          <a:effectLst/>
                        </a:rPr>
                        <a:t>550.570</a:t>
                      </a:r>
                      <a:endParaRPr lang="is-IS" sz="800" b="0"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u="none" strike="noStrike">
                          <a:effectLst/>
                        </a:rPr>
                        <a:t>560.766</a:t>
                      </a:r>
                      <a:endParaRPr lang="is-IS" sz="800" b="0"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u="none" strike="noStrike">
                          <a:effectLst/>
                        </a:rPr>
                        <a:t>570.962</a:t>
                      </a:r>
                      <a:endParaRPr lang="is-IS" sz="800" b="0"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u="none" strike="noStrike">
                          <a:effectLst/>
                        </a:rPr>
                        <a:t>581.158</a:t>
                      </a:r>
                      <a:endParaRPr lang="is-IS" sz="800" b="0"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u="none" strike="noStrike">
                          <a:effectLst/>
                        </a:rPr>
                        <a:t>591.353</a:t>
                      </a:r>
                      <a:endParaRPr lang="is-IS" sz="800" b="0" i="0" u="none" strike="noStrike">
                        <a:solidFill>
                          <a:srgbClr val="000000"/>
                        </a:solidFill>
                        <a:effectLst/>
                        <a:latin typeface="Arial" panose="020B0604020202020204" pitchFamily="34" charset="0"/>
                      </a:endParaRPr>
                    </a:p>
                  </a:txBody>
                  <a:tcPr marL="5253" marR="5253" marT="5253" marB="0" anchor="ctr"/>
                </a:tc>
                <a:extLst>
                  <a:ext uri="{0D108BD9-81ED-4DB2-BD59-A6C34878D82A}">
                    <a16:rowId xmlns:a16="http://schemas.microsoft.com/office/drawing/2014/main" val="1353411105"/>
                  </a:ext>
                </a:extLst>
              </a:tr>
              <a:tr h="130153">
                <a:tc>
                  <a:txBody>
                    <a:bodyPr/>
                    <a:lstStyle/>
                    <a:p>
                      <a:pPr algn="ctr" fontAlgn="ctr"/>
                      <a:r>
                        <a:rPr lang="is-IS" sz="800" b="1" u="none" strike="noStrike">
                          <a:effectLst/>
                        </a:rPr>
                        <a:t>132</a:t>
                      </a:r>
                      <a:endParaRPr lang="is-IS" sz="800" b="1"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u="none" strike="noStrike">
                          <a:effectLst/>
                        </a:rPr>
                        <a:t>513.932</a:t>
                      </a:r>
                      <a:endParaRPr lang="is-IS" sz="800" b="1"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u="none" strike="noStrike">
                          <a:effectLst/>
                        </a:rPr>
                        <a:t>524.210</a:t>
                      </a:r>
                      <a:endParaRPr lang="is-IS" sz="800" b="0"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u="none" strike="noStrike">
                          <a:effectLst/>
                        </a:rPr>
                        <a:t>534.489</a:t>
                      </a:r>
                      <a:endParaRPr lang="is-IS" sz="800" b="0"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u="none" strike="noStrike">
                          <a:effectLst/>
                        </a:rPr>
                        <a:t>544.768</a:t>
                      </a:r>
                      <a:endParaRPr lang="is-IS" sz="800" b="0"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u="none" strike="noStrike">
                          <a:effectLst/>
                        </a:rPr>
                        <a:t>555.046</a:t>
                      </a:r>
                      <a:endParaRPr lang="is-IS" sz="800" b="0"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u="none" strike="noStrike">
                          <a:effectLst/>
                        </a:rPr>
                        <a:t>565.325</a:t>
                      </a:r>
                      <a:endParaRPr lang="is-IS" sz="800" b="0"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u="none" strike="noStrike">
                          <a:effectLst/>
                        </a:rPr>
                        <a:t>575.604</a:t>
                      </a:r>
                      <a:endParaRPr lang="is-IS" sz="800" b="0"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u="none" strike="noStrike">
                          <a:effectLst/>
                        </a:rPr>
                        <a:t>585.882</a:t>
                      </a:r>
                      <a:endParaRPr lang="is-IS" sz="800" b="0"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u="none" strike="noStrike">
                          <a:effectLst/>
                        </a:rPr>
                        <a:t>596.161</a:t>
                      </a:r>
                      <a:endParaRPr lang="is-IS" sz="800" b="0" i="0" u="none" strike="noStrike">
                        <a:solidFill>
                          <a:srgbClr val="000000"/>
                        </a:solidFill>
                        <a:effectLst/>
                        <a:latin typeface="Arial" panose="020B0604020202020204" pitchFamily="34" charset="0"/>
                      </a:endParaRPr>
                    </a:p>
                  </a:txBody>
                  <a:tcPr marL="5253" marR="5253" marT="5253" marB="0" anchor="ctr"/>
                </a:tc>
                <a:extLst>
                  <a:ext uri="{0D108BD9-81ED-4DB2-BD59-A6C34878D82A}">
                    <a16:rowId xmlns:a16="http://schemas.microsoft.com/office/drawing/2014/main" val="907654306"/>
                  </a:ext>
                </a:extLst>
              </a:tr>
              <a:tr h="130153">
                <a:tc>
                  <a:txBody>
                    <a:bodyPr/>
                    <a:lstStyle/>
                    <a:p>
                      <a:pPr algn="ctr" fontAlgn="ctr"/>
                      <a:r>
                        <a:rPr lang="is-IS" sz="800" b="1" u="none" strike="noStrike">
                          <a:effectLst/>
                        </a:rPr>
                        <a:t>133</a:t>
                      </a:r>
                      <a:endParaRPr lang="is-IS" sz="800" b="1"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u="none" strike="noStrike">
                          <a:effectLst/>
                        </a:rPr>
                        <a:t>518.121</a:t>
                      </a:r>
                      <a:endParaRPr lang="is-IS" sz="800" b="1"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u="none" strike="noStrike">
                          <a:effectLst/>
                        </a:rPr>
                        <a:t>528.483</a:t>
                      </a:r>
                      <a:endParaRPr lang="is-IS" sz="800" b="0"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u="none" strike="noStrike">
                          <a:effectLst/>
                        </a:rPr>
                        <a:t>538.846</a:t>
                      </a:r>
                      <a:endParaRPr lang="is-IS" sz="800" b="0"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u="none" strike="noStrike">
                          <a:effectLst/>
                        </a:rPr>
                        <a:t>549.208</a:t>
                      </a:r>
                      <a:endParaRPr lang="is-IS" sz="800" b="0"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u="none" strike="noStrike">
                          <a:effectLst/>
                        </a:rPr>
                        <a:t>559.570</a:t>
                      </a:r>
                      <a:endParaRPr lang="is-IS" sz="800" b="0"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u="none" strike="noStrike">
                          <a:effectLst/>
                        </a:rPr>
                        <a:t>569.933</a:t>
                      </a:r>
                      <a:endParaRPr lang="is-IS" sz="800" b="0"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u="none" strike="noStrike">
                          <a:effectLst/>
                        </a:rPr>
                        <a:t>580.295</a:t>
                      </a:r>
                      <a:endParaRPr lang="is-IS" sz="800" b="0"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u="none" strike="noStrike">
                          <a:effectLst/>
                        </a:rPr>
                        <a:t>590.658</a:t>
                      </a:r>
                      <a:endParaRPr lang="is-IS" sz="800" b="0"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u="none" strike="noStrike">
                          <a:effectLst/>
                        </a:rPr>
                        <a:t>601.020</a:t>
                      </a:r>
                      <a:endParaRPr lang="is-IS" sz="800" b="0" i="0" u="none" strike="noStrike">
                        <a:solidFill>
                          <a:srgbClr val="000000"/>
                        </a:solidFill>
                        <a:effectLst/>
                        <a:latin typeface="Arial" panose="020B0604020202020204" pitchFamily="34" charset="0"/>
                      </a:endParaRPr>
                    </a:p>
                  </a:txBody>
                  <a:tcPr marL="5253" marR="5253" marT="5253" marB="0" anchor="ctr"/>
                </a:tc>
                <a:extLst>
                  <a:ext uri="{0D108BD9-81ED-4DB2-BD59-A6C34878D82A}">
                    <a16:rowId xmlns:a16="http://schemas.microsoft.com/office/drawing/2014/main" val="3697450776"/>
                  </a:ext>
                </a:extLst>
              </a:tr>
              <a:tr h="130153">
                <a:tc>
                  <a:txBody>
                    <a:bodyPr/>
                    <a:lstStyle/>
                    <a:p>
                      <a:pPr algn="ctr" fontAlgn="ctr"/>
                      <a:r>
                        <a:rPr lang="is-IS" sz="800" b="1" u="none" strike="noStrike">
                          <a:effectLst/>
                        </a:rPr>
                        <a:t>134</a:t>
                      </a:r>
                      <a:endParaRPr lang="is-IS" sz="800" b="1"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u="none" strike="noStrike">
                          <a:effectLst/>
                        </a:rPr>
                        <a:t>522.355</a:t>
                      </a:r>
                      <a:endParaRPr lang="is-IS" sz="800" b="1"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u="none" strike="noStrike">
                          <a:effectLst/>
                        </a:rPr>
                        <a:t>532.802</a:t>
                      </a:r>
                      <a:endParaRPr lang="is-IS" sz="800" b="0"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u="none" strike="noStrike">
                          <a:effectLst/>
                        </a:rPr>
                        <a:t>543.250</a:t>
                      </a:r>
                      <a:endParaRPr lang="is-IS" sz="800" b="0"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u="none" strike="noStrike">
                          <a:effectLst/>
                        </a:rPr>
                        <a:t>553.697</a:t>
                      </a:r>
                      <a:endParaRPr lang="is-IS" sz="800" b="0"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u="none" strike="noStrike">
                          <a:effectLst/>
                        </a:rPr>
                        <a:t>564.144</a:t>
                      </a:r>
                      <a:endParaRPr lang="is-IS" sz="800" b="0"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u="none" strike="noStrike">
                          <a:effectLst/>
                        </a:rPr>
                        <a:t>574.591</a:t>
                      </a:r>
                      <a:endParaRPr lang="is-IS" sz="800" b="0"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u="none" strike="noStrike">
                          <a:effectLst/>
                        </a:rPr>
                        <a:t>585.038</a:t>
                      </a:r>
                      <a:endParaRPr lang="is-IS" sz="800" b="0"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u="none" strike="noStrike">
                          <a:effectLst/>
                        </a:rPr>
                        <a:t>595.485</a:t>
                      </a:r>
                      <a:endParaRPr lang="is-IS" sz="800" b="0"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u="none" strike="noStrike">
                          <a:effectLst/>
                        </a:rPr>
                        <a:t>605.932</a:t>
                      </a:r>
                      <a:endParaRPr lang="is-IS" sz="800" b="0" i="0" u="none" strike="noStrike">
                        <a:solidFill>
                          <a:srgbClr val="000000"/>
                        </a:solidFill>
                        <a:effectLst/>
                        <a:latin typeface="Arial" panose="020B0604020202020204" pitchFamily="34" charset="0"/>
                      </a:endParaRPr>
                    </a:p>
                  </a:txBody>
                  <a:tcPr marL="5253" marR="5253" marT="5253" marB="0" anchor="ctr"/>
                </a:tc>
                <a:extLst>
                  <a:ext uri="{0D108BD9-81ED-4DB2-BD59-A6C34878D82A}">
                    <a16:rowId xmlns:a16="http://schemas.microsoft.com/office/drawing/2014/main" val="2283174909"/>
                  </a:ext>
                </a:extLst>
              </a:tr>
              <a:tr h="130153">
                <a:tc>
                  <a:txBody>
                    <a:bodyPr/>
                    <a:lstStyle/>
                    <a:p>
                      <a:pPr algn="ctr" fontAlgn="ctr"/>
                      <a:r>
                        <a:rPr lang="is-IS" sz="800" b="1" u="none" strike="noStrike">
                          <a:effectLst/>
                        </a:rPr>
                        <a:t>135</a:t>
                      </a:r>
                      <a:endParaRPr lang="is-IS" sz="800" b="1"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u="none" strike="noStrike">
                          <a:effectLst/>
                        </a:rPr>
                        <a:t>526.638</a:t>
                      </a:r>
                      <a:endParaRPr lang="is-IS" sz="800" b="1"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u="none" strike="noStrike">
                          <a:effectLst/>
                        </a:rPr>
                        <a:t>537.171</a:t>
                      </a:r>
                      <a:endParaRPr lang="is-IS" sz="800" b="0"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u="none" strike="noStrike">
                          <a:effectLst/>
                        </a:rPr>
                        <a:t>547.703</a:t>
                      </a:r>
                      <a:endParaRPr lang="is-IS" sz="800" b="0"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u="none" strike="noStrike">
                          <a:effectLst/>
                        </a:rPr>
                        <a:t>558.236</a:t>
                      </a:r>
                      <a:endParaRPr lang="is-IS" sz="800" b="0"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u="none" strike="noStrike">
                          <a:effectLst/>
                        </a:rPr>
                        <a:t>568.769</a:t>
                      </a:r>
                      <a:endParaRPr lang="is-IS" sz="800" b="0"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u="none" strike="noStrike">
                          <a:effectLst/>
                        </a:rPr>
                        <a:t>579.302</a:t>
                      </a:r>
                      <a:endParaRPr lang="is-IS" sz="800" b="0"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u="none" strike="noStrike">
                          <a:effectLst/>
                        </a:rPr>
                        <a:t>589.834</a:t>
                      </a:r>
                      <a:endParaRPr lang="is-IS" sz="800" b="0"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u="none" strike="noStrike">
                          <a:effectLst/>
                        </a:rPr>
                        <a:t>600.367</a:t>
                      </a:r>
                      <a:endParaRPr lang="is-IS" sz="800" b="0"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u="none" strike="noStrike">
                          <a:effectLst/>
                        </a:rPr>
                        <a:t>610.900</a:t>
                      </a:r>
                      <a:endParaRPr lang="is-IS" sz="800" b="0" i="0" u="none" strike="noStrike">
                        <a:solidFill>
                          <a:srgbClr val="000000"/>
                        </a:solidFill>
                        <a:effectLst/>
                        <a:latin typeface="Arial" panose="020B0604020202020204" pitchFamily="34" charset="0"/>
                      </a:endParaRPr>
                    </a:p>
                  </a:txBody>
                  <a:tcPr marL="5253" marR="5253" marT="5253" marB="0" anchor="ctr"/>
                </a:tc>
                <a:extLst>
                  <a:ext uri="{0D108BD9-81ED-4DB2-BD59-A6C34878D82A}">
                    <a16:rowId xmlns:a16="http://schemas.microsoft.com/office/drawing/2014/main" val="1071097018"/>
                  </a:ext>
                </a:extLst>
              </a:tr>
              <a:tr h="130153">
                <a:tc>
                  <a:txBody>
                    <a:bodyPr/>
                    <a:lstStyle/>
                    <a:p>
                      <a:pPr algn="ctr" fontAlgn="ctr"/>
                      <a:r>
                        <a:rPr lang="is-IS" sz="800" b="1" u="none" strike="noStrike">
                          <a:effectLst/>
                        </a:rPr>
                        <a:t>136</a:t>
                      </a:r>
                      <a:endParaRPr lang="is-IS" sz="800" b="1"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u="none" strike="noStrike">
                          <a:effectLst/>
                        </a:rPr>
                        <a:t>530.967</a:t>
                      </a:r>
                      <a:endParaRPr lang="is-IS" sz="800" b="1"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u="none" strike="noStrike">
                          <a:effectLst/>
                        </a:rPr>
                        <a:t>541.587</a:t>
                      </a:r>
                      <a:endParaRPr lang="is-IS" sz="800" b="0"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u="none" strike="noStrike">
                          <a:effectLst/>
                        </a:rPr>
                        <a:t>552.206</a:t>
                      </a:r>
                      <a:endParaRPr lang="is-IS" sz="800" b="0"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u="none" strike="noStrike">
                          <a:effectLst/>
                        </a:rPr>
                        <a:t>562.825</a:t>
                      </a:r>
                      <a:endParaRPr lang="is-IS" sz="800" b="0"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u="none" strike="noStrike">
                          <a:effectLst/>
                        </a:rPr>
                        <a:t>573.445</a:t>
                      </a:r>
                      <a:endParaRPr lang="is-IS" sz="800" b="0"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u="none" strike="noStrike">
                          <a:effectLst/>
                        </a:rPr>
                        <a:t>584.064</a:t>
                      </a:r>
                      <a:endParaRPr lang="is-IS" sz="800" b="0"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u="none" strike="noStrike">
                          <a:effectLst/>
                        </a:rPr>
                        <a:t>594.683</a:t>
                      </a:r>
                      <a:endParaRPr lang="is-IS" sz="800" b="0"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u="none" strike="noStrike">
                          <a:effectLst/>
                        </a:rPr>
                        <a:t>605.303</a:t>
                      </a:r>
                      <a:endParaRPr lang="is-IS" sz="800" b="0"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u="none" strike="noStrike">
                          <a:effectLst/>
                        </a:rPr>
                        <a:t>615.922</a:t>
                      </a:r>
                      <a:endParaRPr lang="is-IS" sz="800" b="0" i="0" u="none" strike="noStrike">
                        <a:solidFill>
                          <a:srgbClr val="000000"/>
                        </a:solidFill>
                        <a:effectLst/>
                        <a:latin typeface="Arial" panose="020B0604020202020204" pitchFamily="34" charset="0"/>
                      </a:endParaRPr>
                    </a:p>
                  </a:txBody>
                  <a:tcPr marL="5253" marR="5253" marT="5253" marB="0" anchor="ctr"/>
                </a:tc>
                <a:extLst>
                  <a:ext uri="{0D108BD9-81ED-4DB2-BD59-A6C34878D82A}">
                    <a16:rowId xmlns:a16="http://schemas.microsoft.com/office/drawing/2014/main" val="1028465195"/>
                  </a:ext>
                </a:extLst>
              </a:tr>
              <a:tr h="130153">
                <a:tc>
                  <a:txBody>
                    <a:bodyPr/>
                    <a:lstStyle/>
                    <a:p>
                      <a:pPr algn="ctr" fontAlgn="ctr"/>
                      <a:r>
                        <a:rPr lang="is-IS" sz="800" b="1" u="none" strike="noStrike">
                          <a:effectLst/>
                        </a:rPr>
                        <a:t>137</a:t>
                      </a:r>
                      <a:endParaRPr lang="is-IS" sz="800" b="1"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u="none" strike="noStrike">
                          <a:effectLst/>
                        </a:rPr>
                        <a:t>535.343</a:t>
                      </a:r>
                      <a:endParaRPr lang="is-IS" sz="800" b="1"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u="none" strike="noStrike">
                          <a:effectLst/>
                        </a:rPr>
                        <a:t>546.050</a:t>
                      </a:r>
                      <a:endParaRPr lang="is-IS" sz="800" b="0"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u="none" strike="noStrike">
                          <a:effectLst/>
                        </a:rPr>
                        <a:t>556.757</a:t>
                      </a:r>
                      <a:endParaRPr lang="is-IS" sz="800" b="0"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u="none" strike="noStrike">
                          <a:effectLst/>
                        </a:rPr>
                        <a:t>567.464</a:t>
                      </a:r>
                      <a:endParaRPr lang="is-IS" sz="800" b="0"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u="none" strike="noStrike">
                          <a:effectLst/>
                        </a:rPr>
                        <a:t>578.171</a:t>
                      </a:r>
                      <a:endParaRPr lang="is-IS" sz="800" b="0"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u="none" strike="noStrike">
                          <a:effectLst/>
                        </a:rPr>
                        <a:t>588.878</a:t>
                      </a:r>
                      <a:endParaRPr lang="is-IS" sz="800" b="0"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u="none" strike="noStrike">
                          <a:effectLst/>
                        </a:rPr>
                        <a:t>599.585</a:t>
                      </a:r>
                      <a:endParaRPr lang="is-IS" sz="800" b="0"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u="none" strike="noStrike">
                          <a:effectLst/>
                        </a:rPr>
                        <a:t>610.291</a:t>
                      </a:r>
                      <a:endParaRPr lang="is-IS" sz="800" b="0"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u="none" strike="noStrike">
                          <a:effectLst/>
                        </a:rPr>
                        <a:t>620.998</a:t>
                      </a:r>
                      <a:endParaRPr lang="is-IS" sz="800" b="0" i="0" u="none" strike="noStrike">
                        <a:solidFill>
                          <a:srgbClr val="000000"/>
                        </a:solidFill>
                        <a:effectLst/>
                        <a:latin typeface="Arial" panose="020B0604020202020204" pitchFamily="34" charset="0"/>
                      </a:endParaRPr>
                    </a:p>
                  </a:txBody>
                  <a:tcPr marL="5253" marR="5253" marT="5253" marB="0" anchor="ctr"/>
                </a:tc>
                <a:extLst>
                  <a:ext uri="{0D108BD9-81ED-4DB2-BD59-A6C34878D82A}">
                    <a16:rowId xmlns:a16="http://schemas.microsoft.com/office/drawing/2014/main" val="2400372430"/>
                  </a:ext>
                </a:extLst>
              </a:tr>
              <a:tr h="130153">
                <a:tc>
                  <a:txBody>
                    <a:bodyPr/>
                    <a:lstStyle/>
                    <a:p>
                      <a:pPr algn="ctr" fontAlgn="ctr"/>
                      <a:r>
                        <a:rPr lang="is-IS" sz="800" b="1" u="none" strike="noStrike">
                          <a:effectLst/>
                        </a:rPr>
                        <a:t>138</a:t>
                      </a:r>
                      <a:endParaRPr lang="is-IS" sz="800" b="1"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u="none" strike="noStrike">
                          <a:effectLst/>
                        </a:rPr>
                        <a:t>539.768</a:t>
                      </a:r>
                      <a:endParaRPr lang="is-IS" sz="800" b="1"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u="none" strike="noStrike">
                          <a:effectLst/>
                        </a:rPr>
                        <a:t>550.564</a:t>
                      </a:r>
                      <a:endParaRPr lang="is-IS" sz="800" b="0"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u="none" strike="noStrike">
                          <a:effectLst/>
                        </a:rPr>
                        <a:t>561.359</a:t>
                      </a:r>
                      <a:endParaRPr lang="is-IS" sz="800" b="0"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u="none" strike="noStrike">
                          <a:effectLst/>
                        </a:rPr>
                        <a:t>572.154</a:t>
                      </a:r>
                      <a:endParaRPr lang="is-IS" sz="800" b="0"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u="none" strike="noStrike">
                          <a:effectLst/>
                        </a:rPr>
                        <a:t>582.950</a:t>
                      </a:r>
                      <a:endParaRPr lang="is-IS" sz="800" b="0"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u="none" strike="noStrike">
                          <a:effectLst/>
                        </a:rPr>
                        <a:t>593.745</a:t>
                      </a:r>
                      <a:endParaRPr lang="is-IS" sz="800" b="0"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u="none" strike="noStrike">
                          <a:effectLst/>
                        </a:rPr>
                        <a:t>604.541</a:t>
                      </a:r>
                      <a:endParaRPr lang="is-IS" sz="800" b="0"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u="none" strike="noStrike">
                          <a:effectLst/>
                        </a:rPr>
                        <a:t>615.336</a:t>
                      </a:r>
                      <a:endParaRPr lang="is-IS" sz="800" b="0"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u="none" strike="noStrike">
                          <a:effectLst/>
                        </a:rPr>
                        <a:t>626.131</a:t>
                      </a:r>
                      <a:endParaRPr lang="is-IS" sz="800" b="0" i="0" u="none" strike="noStrike">
                        <a:solidFill>
                          <a:srgbClr val="000000"/>
                        </a:solidFill>
                        <a:effectLst/>
                        <a:latin typeface="Arial" panose="020B0604020202020204" pitchFamily="34" charset="0"/>
                      </a:endParaRPr>
                    </a:p>
                  </a:txBody>
                  <a:tcPr marL="5253" marR="5253" marT="5253" marB="0" anchor="ctr"/>
                </a:tc>
                <a:extLst>
                  <a:ext uri="{0D108BD9-81ED-4DB2-BD59-A6C34878D82A}">
                    <a16:rowId xmlns:a16="http://schemas.microsoft.com/office/drawing/2014/main" val="2342808855"/>
                  </a:ext>
                </a:extLst>
              </a:tr>
              <a:tr h="130153">
                <a:tc>
                  <a:txBody>
                    <a:bodyPr/>
                    <a:lstStyle/>
                    <a:p>
                      <a:pPr algn="ctr" fontAlgn="ctr"/>
                      <a:r>
                        <a:rPr lang="is-IS" sz="800" b="1" u="none" strike="noStrike">
                          <a:effectLst/>
                        </a:rPr>
                        <a:t>139</a:t>
                      </a:r>
                      <a:endParaRPr lang="is-IS" sz="800" b="1"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u="none" strike="noStrike">
                          <a:effectLst/>
                        </a:rPr>
                        <a:t>544.242</a:t>
                      </a:r>
                      <a:endParaRPr lang="is-IS" sz="800" b="1"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u="none" strike="noStrike">
                          <a:effectLst/>
                        </a:rPr>
                        <a:t>555.127</a:t>
                      </a:r>
                      <a:endParaRPr lang="is-IS" sz="800" b="0"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u="none" strike="noStrike">
                          <a:effectLst/>
                        </a:rPr>
                        <a:t>566.012</a:t>
                      </a:r>
                      <a:endParaRPr lang="is-IS" sz="800" b="0"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u="none" strike="noStrike">
                          <a:effectLst/>
                        </a:rPr>
                        <a:t>576.897</a:t>
                      </a:r>
                      <a:endParaRPr lang="is-IS" sz="800" b="0"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u="none" strike="noStrike">
                          <a:effectLst/>
                        </a:rPr>
                        <a:t>587.782</a:t>
                      </a:r>
                      <a:endParaRPr lang="is-IS" sz="800" b="0"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u="none" strike="noStrike">
                          <a:effectLst/>
                        </a:rPr>
                        <a:t>598.667</a:t>
                      </a:r>
                      <a:endParaRPr lang="is-IS" sz="800" b="0"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u="none" strike="noStrike">
                          <a:effectLst/>
                        </a:rPr>
                        <a:t>609.551</a:t>
                      </a:r>
                      <a:endParaRPr lang="is-IS" sz="800" b="0"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u="none" strike="noStrike">
                          <a:effectLst/>
                        </a:rPr>
                        <a:t>620.436</a:t>
                      </a:r>
                      <a:endParaRPr lang="is-IS" sz="800" b="0"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u="none" strike="noStrike">
                          <a:effectLst/>
                        </a:rPr>
                        <a:t>631.321</a:t>
                      </a:r>
                      <a:endParaRPr lang="is-IS" sz="800" b="0" i="0" u="none" strike="noStrike">
                        <a:solidFill>
                          <a:srgbClr val="000000"/>
                        </a:solidFill>
                        <a:effectLst/>
                        <a:latin typeface="Arial" panose="020B0604020202020204" pitchFamily="34" charset="0"/>
                      </a:endParaRPr>
                    </a:p>
                  </a:txBody>
                  <a:tcPr marL="5253" marR="5253" marT="5253" marB="0" anchor="ctr"/>
                </a:tc>
                <a:extLst>
                  <a:ext uri="{0D108BD9-81ED-4DB2-BD59-A6C34878D82A}">
                    <a16:rowId xmlns:a16="http://schemas.microsoft.com/office/drawing/2014/main" val="3086279563"/>
                  </a:ext>
                </a:extLst>
              </a:tr>
              <a:tr h="130153">
                <a:tc>
                  <a:txBody>
                    <a:bodyPr/>
                    <a:lstStyle/>
                    <a:p>
                      <a:pPr algn="ctr" fontAlgn="ctr"/>
                      <a:r>
                        <a:rPr lang="is-IS" sz="800" b="1" u="none" strike="noStrike">
                          <a:effectLst/>
                        </a:rPr>
                        <a:t>140</a:t>
                      </a:r>
                      <a:endParaRPr lang="is-IS" sz="800" b="1"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u="none" strike="noStrike">
                          <a:effectLst/>
                        </a:rPr>
                        <a:t>548.763</a:t>
                      </a:r>
                      <a:endParaRPr lang="is-IS" sz="800" b="1"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u="none" strike="noStrike">
                          <a:effectLst/>
                        </a:rPr>
                        <a:t>559.738</a:t>
                      </a:r>
                      <a:endParaRPr lang="is-IS" sz="800" b="0"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u="none" strike="noStrike">
                          <a:effectLst/>
                        </a:rPr>
                        <a:t>570.714</a:t>
                      </a:r>
                      <a:endParaRPr lang="is-IS" sz="800" b="0"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u="none" strike="noStrike">
                          <a:effectLst/>
                        </a:rPr>
                        <a:t>581.689</a:t>
                      </a:r>
                      <a:endParaRPr lang="is-IS" sz="800" b="0"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u="none" strike="noStrike">
                          <a:effectLst/>
                        </a:rPr>
                        <a:t>592.664</a:t>
                      </a:r>
                      <a:endParaRPr lang="is-IS" sz="800" b="0"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u="none" strike="noStrike">
                          <a:effectLst/>
                        </a:rPr>
                        <a:t>603.640</a:t>
                      </a:r>
                      <a:endParaRPr lang="is-IS" sz="800" b="0"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u="none" strike="noStrike">
                          <a:effectLst/>
                        </a:rPr>
                        <a:t>614.615</a:t>
                      </a:r>
                      <a:endParaRPr lang="is-IS" sz="800" b="0"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u="none" strike="noStrike">
                          <a:effectLst/>
                        </a:rPr>
                        <a:t>625.590</a:t>
                      </a:r>
                      <a:endParaRPr lang="is-IS" sz="800" b="0"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u="none" strike="noStrike">
                          <a:effectLst/>
                        </a:rPr>
                        <a:t>636.565</a:t>
                      </a:r>
                      <a:endParaRPr lang="is-IS" sz="800" b="0" i="0" u="none" strike="noStrike">
                        <a:solidFill>
                          <a:srgbClr val="000000"/>
                        </a:solidFill>
                        <a:effectLst/>
                        <a:latin typeface="Arial" panose="020B0604020202020204" pitchFamily="34" charset="0"/>
                      </a:endParaRPr>
                    </a:p>
                  </a:txBody>
                  <a:tcPr marL="5253" marR="5253" marT="5253" marB="0" anchor="ctr"/>
                </a:tc>
                <a:extLst>
                  <a:ext uri="{0D108BD9-81ED-4DB2-BD59-A6C34878D82A}">
                    <a16:rowId xmlns:a16="http://schemas.microsoft.com/office/drawing/2014/main" val="3168874541"/>
                  </a:ext>
                </a:extLst>
              </a:tr>
              <a:tr h="130153">
                <a:tc>
                  <a:txBody>
                    <a:bodyPr/>
                    <a:lstStyle/>
                    <a:p>
                      <a:pPr algn="ctr" fontAlgn="ctr"/>
                      <a:r>
                        <a:rPr lang="is-IS" sz="800" b="1" u="none" strike="noStrike">
                          <a:effectLst/>
                        </a:rPr>
                        <a:t>141</a:t>
                      </a:r>
                      <a:endParaRPr lang="is-IS" sz="800" b="1"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u="none" strike="noStrike">
                          <a:effectLst/>
                        </a:rPr>
                        <a:t>553.335</a:t>
                      </a:r>
                      <a:endParaRPr lang="is-IS" sz="800" b="1"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u="none" strike="noStrike">
                          <a:effectLst/>
                        </a:rPr>
                        <a:t>564.402</a:t>
                      </a:r>
                      <a:endParaRPr lang="is-IS" sz="800" b="0"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u="none" strike="noStrike">
                          <a:effectLst/>
                        </a:rPr>
                        <a:t>575.469</a:t>
                      </a:r>
                      <a:endParaRPr lang="is-IS" sz="800" b="0"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u="none" strike="noStrike">
                          <a:effectLst/>
                        </a:rPr>
                        <a:t>586.535</a:t>
                      </a:r>
                      <a:endParaRPr lang="is-IS" sz="800" b="0"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u="none" strike="noStrike">
                          <a:effectLst/>
                        </a:rPr>
                        <a:t>597.602</a:t>
                      </a:r>
                      <a:endParaRPr lang="is-IS" sz="800" b="0"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u="none" strike="noStrike">
                          <a:effectLst/>
                        </a:rPr>
                        <a:t>608.669</a:t>
                      </a:r>
                      <a:endParaRPr lang="is-IS" sz="800" b="0"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u="none" strike="noStrike">
                          <a:effectLst/>
                        </a:rPr>
                        <a:t>619.735</a:t>
                      </a:r>
                      <a:endParaRPr lang="is-IS" sz="800" b="0"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u="none" strike="noStrike">
                          <a:effectLst/>
                        </a:rPr>
                        <a:t>630.802</a:t>
                      </a:r>
                      <a:endParaRPr lang="is-IS" sz="800" b="0"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u="none" strike="noStrike">
                          <a:effectLst/>
                        </a:rPr>
                        <a:t>641.869</a:t>
                      </a:r>
                      <a:endParaRPr lang="is-IS" sz="800" b="0" i="0" u="none" strike="noStrike">
                        <a:solidFill>
                          <a:srgbClr val="000000"/>
                        </a:solidFill>
                        <a:effectLst/>
                        <a:latin typeface="Arial" panose="020B0604020202020204" pitchFamily="34" charset="0"/>
                      </a:endParaRPr>
                    </a:p>
                  </a:txBody>
                  <a:tcPr marL="5253" marR="5253" marT="5253" marB="0" anchor="ctr"/>
                </a:tc>
                <a:extLst>
                  <a:ext uri="{0D108BD9-81ED-4DB2-BD59-A6C34878D82A}">
                    <a16:rowId xmlns:a16="http://schemas.microsoft.com/office/drawing/2014/main" val="2082694189"/>
                  </a:ext>
                </a:extLst>
              </a:tr>
              <a:tr h="130153">
                <a:tc>
                  <a:txBody>
                    <a:bodyPr/>
                    <a:lstStyle/>
                    <a:p>
                      <a:pPr algn="ctr" fontAlgn="ctr"/>
                      <a:r>
                        <a:rPr lang="is-IS" sz="800" b="1" u="none" strike="noStrike">
                          <a:effectLst/>
                        </a:rPr>
                        <a:t>142</a:t>
                      </a:r>
                      <a:endParaRPr lang="is-IS" sz="800" b="1"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u="none" strike="noStrike">
                          <a:effectLst/>
                        </a:rPr>
                        <a:t>557.958</a:t>
                      </a:r>
                      <a:endParaRPr lang="is-IS" sz="800" b="1"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u="none" strike="noStrike">
                          <a:effectLst/>
                        </a:rPr>
                        <a:t>569.117</a:t>
                      </a:r>
                      <a:endParaRPr lang="is-IS" sz="800" b="0"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u="none" strike="noStrike">
                          <a:effectLst/>
                        </a:rPr>
                        <a:t>580.277</a:t>
                      </a:r>
                      <a:endParaRPr lang="is-IS" sz="800" b="0"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u="none" strike="noStrike">
                          <a:effectLst/>
                        </a:rPr>
                        <a:t>591.436</a:t>
                      </a:r>
                      <a:endParaRPr lang="is-IS" sz="800" b="0"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u="none" strike="noStrike">
                          <a:effectLst/>
                        </a:rPr>
                        <a:t>602.595</a:t>
                      </a:r>
                      <a:endParaRPr lang="is-IS" sz="800" b="0"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u="none" strike="noStrike">
                          <a:effectLst/>
                        </a:rPr>
                        <a:t>613.754</a:t>
                      </a:r>
                      <a:endParaRPr lang="is-IS" sz="800" b="0"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u="none" strike="noStrike">
                          <a:effectLst/>
                        </a:rPr>
                        <a:t>624.913</a:t>
                      </a:r>
                      <a:endParaRPr lang="is-IS" sz="800" b="0"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u="none" strike="noStrike">
                          <a:effectLst/>
                        </a:rPr>
                        <a:t>636.072</a:t>
                      </a:r>
                      <a:endParaRPr lang="is-IS" sz="800" b="0"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u="none" strike="noStrike">
                          <a:effectLst/>
                        </a:rPr>
                        <a:t>647.232</a:t>
                      </a:r>
                      <a:endParaRPr lang="is-IS" sz="800" b="0" i="0" u="none" strike="noStrike">
                        <a:solidFill>
                          <a:srgbClr val="000000"/>
                        </a:solidFill>
                        <a:effectLst/>
                        <a:latin typeface="Arial" panose="020B0604020202020204" pitchFamily="34" charset="0"/>
                      </a:endParaRPr>
                    </a:p>
                  </a:txBody>
                  <a:tcPr marL="5253" marR="5253" marT="5253" marB="0" anchor="ctr"/>
                </a:tc>
                <a:extLst>
                  <a:ext uri="{0D108BD9-81ED-4DB2-BD59-A6C34878D82A}">
                    <a16:rowId xmlns:a16="http://schemas.microsoft.com/office/drawing/2014/main" val="83842220"/>
                  </a:ext>
                </a:extLst>
              </a:tr>
              <a:tr h="130153">
                <a:tc>
                  <a:txBody>
                    <a:bodyPr/>
                    <a:lstStyle/>
                    <a:p>
                      <a:pPr algn="ctr" fontAlgn="ctr"/>
                      <a:r>
                        <a:rPr lang="is-IS" sz="800" b="1" u="none" strike="noStrike">
                          <a:effectLst/>
                        </a:rPr>
                        <a:t>143</a:t>
                      </a:r>
                      <a:endParaRPr lang="is-IS" sz="800" b="1"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u="none" strike="noStrike">
                          <a:effectLst/>
                        </a:rPr>
                        <a:t>562.632</a:t>
                      </a:r>
                      <a:endParaRPr lang="is-IS" sz="800" b="1"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u="none" strike="noStrike">
                          <a:effectLst/>
                        </a:rPr>
                        <a:t>573.885</a:t>
                      </a:r>
                      <a:endParaRPr lang="is-IS" sz="800" b="0"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u="none" strike="noStrike">
                          <a:effectLst/>
                        </a:rPr>
                        <a:t>585.138</a:t>
                      </a:r>
                      <a:endParaRPr lang="is-IS" sz="800" b="0"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u="none" strike="noStrike">
                          <a:effectLst/>
                        </a:rPr>
                        <a:t>596.390</a:t>
                      </a:r>
                      <a:endParaRPr lang="is-IS" sz="800" b="0"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u="none" strike="noStrike">
                          <a:effectLst/>
                        </a:rPr>
                        <a:t>607.643</a:t>
                      </a:r>
                      <a:endParaRPr lang="is-IS" sz="800" b="0"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u="none" strike="noStrike">
                          <a:effectLst/>
                        </a:rPr>
                        <a:t>618.896</a:t>
                      </a:r>
                      <a:endParaRPr lang="is-IS" sz="800" b="0"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u="none" strike="noStrike">
                          <a:effectLst/>
                        </a:rPr>
                        <a:t>630.148</a:t>
                      </a:r>
                      <a:endParaRPr lang="is-IS" sz="800" b="0"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u="none" strike="noStrike">
                          <a:effectLst/>
                        </a:rPr>
                        <a:t>641.401</a:t>
                      </a:r>
                      <a:endParaRPr lang="is-IS" sz="800" b="0"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u="none" strike="noStrike">
                          <a:effectLst/>
                        </a:rPr>
                        <a:t>652.654</a:t>
                      </a:r>
                      <a:endParaRPr lang="is-IS" sz="800" b="0" i="0" u="none" strike="noStrike">
                        <a:solidFill>
                          <a:srgbClr val="000000"/>
                        </a:solidFill>
                        <a:effectLst/>
                        <a:latin typeface="Arial" panose="020B0604020202020204" pitchFamily="34" charset="0"/>
                      </a:endParaRPr>
                    </a:p>
                  </a:txBody>
                  <a:tcPr marL="5253" marR="5253" marT="5253" marB="0" anchor="ctr"/>
                </a:tc>
                <a:extLst>
                  <a:ext uri="{0D108BD9-81ED-4DB2-BD59-A6C34878D82A}">
                    <a16:rowId xmlns:a16="http://schemas.microsoft.com/office/drawing/2014/main" val="1410661499"/>
                  </a:ext>
                </a:extLst>
              </a:tr>
              <a:tr h="130153">
                <a:tc>
                  <a:txBody>
                    <a:bodyPr/>
                    <a:lstStyle/>
                    <a:p>
                      <a:pPr algn="ctr" fontAlgn="ctr"/>
                      <a:r>
                        <a:rPr lang="is-IS" sz="800" b="1" u="none" strike="noStrike">
                          <a:effectLst/>
                        </a:rPr>
                        <a:t>144</a:t>
                      </a:r>
                      <a:endParaRPr lang="is-IS" sz="800" b="1"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u="none" strike="noStrike">
                          <a:effectLst/>
                        </a:rPr>
                        <a:t>567.358</a:t>
                      </a:r>
                      <a:endParaRPr lang="is-IS" sz="800" b="1"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u="none" strike="noStrike">
                          <a:effectLst/>
                        </a:rPr>
                        <a:t>578.705</a:t>
                      </a:r>
                      <a:endParaRPr lang="is-IS" sz="800" b="0"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u="none" strike="noStrike">
                          <a:effectLst/>
                        </a:rPr>
                        <a:t>590.052</a:t>
                      </a:r>
                      <a:endParaRPr lang="is-IS" sz="800" b="0"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u="none" strike="noStrike">
                          <a:effectLst/>
                        </a:rPr>
                        <a:t>601.399</a:t>
                      </a:r>
                      <a:endParaRPr lang="is-IS" sz="800" b="0"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u="none" strike="noStrike">
                          <a:effectLst/>
                        </a:rPr>
                        <a:t>612.746</a:t>
                      </a:r>
                      <a:endParaRPr lang="is-IS" sz="800" b="0"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u="none" strike="noStrike">
                          <a:effectLst/>
                        </a:rPr>
                        <a:t>624.094</a:t>
                      </a:r>
                      <a:endParaRPr lang="is-IS" sz="800" b="0"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u="none" strike="noStrike">
                          <a:effectLst/>
                        </a:rPr>
                        <a:t>635.441</a:t>
                      </a:r>
                      <a:endParaRPr lang="is-IS" sz="800" b="0"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u="none" strike="noStrike">
                          <a:effectLst/>
                        </a:rPr>
                        <a:t>646.788</a:t>
                      </a:r>
                      <a:endParaRPr lang="is-IS" sz="800" b="0"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u="none" strike="noStrike">
                          <a:effectLst/>
                        </a:rPr>
                        <a:t>658.135</a:t>
                      </a:r>
                      <a:endParaRPr lang="is-IS" sz="800" b="0" i="0" u="none" strike="noStrike">
                        <a:solidFill>
                          <a:srgbClr val="000000"/>
                        </a:solidFill>
                        <a:effectLst/>
                        <a:latin typeface="Arial" panose="020B0604020202020204" pitchFamily="34" charset="0"/>
                      </a:endParaRPr>
                    </a:p>
                  </a:txBody>
                  <a:tcPr marL="5253" marR="5253" marT="5253" marB="0" anchor="ctr"/>
                </a:tc>
                <a:extLst>
                  <a:ext uri="{0D108BD9-81ED-4DB2-BD59-A6C34878D82A}">
                    <a16:rowId xmlns:a16="http://schemas.microsoft.com/office/drawing/2014/main" val="3256985265"/>
                  </a:ext>
                </a:extLst>
              </a:tr>
              <a:tr h="130153">
                <a:tc>
                  <a:txBody>
                    <a:bodyPr/>
                    <a:lstStyle/>
                    <a:p>
                      <a:pPr algn="ctr" fontAlgn="ctr"/>
                      <a:r>
                        <a:rPr lang="is-IS" sz="800" b="1" u="none" strike="noStrike">
                          <a:effectLst/>
                        </a:rPr>
                        <a:t>145</a:t>
                      </a:r>
                      <a:endParaRPr lang="is-IS" sz="800" b="1"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u="none" strike="noStrike">
                          <a:effectLst/>
                        </a:rPr>
                        <a:t>572.134</a:t>
                      </a:r>
                      <a:endParaRPr lang="is-IS" sz="800" b="1"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u="none" strike="noStrike">
                          <a:effectLst/>
                        </a:rPr>
                        <a:t>583.577</a:t>
                      </a:r>
                      <a:endParaRPr lang="is-IS" sz="800" b="0"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u="none" strike="noStrike">
                          <a:effectLst/>
                        </a:rPr>
                        <a:t>595.020</a:t>
                      </a:r>
                      <a:endParaRPr lang="is-IS" sz="800" b="0"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u="none" strike="noStrike">
                          <a:effectLst/>
                        </a:rPr>
                        <a:t>606.462</a:t>
                      </a:r>
                      <a:endParaRPr lang="is-IS" sz="800" b="0"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u="none" strike="noStrike">
                          <a:effectLst/>
                        </a:rPr>
                        <a:t>617.905</a:t>
                      </a:r>
                      <a:endParaRPr lang="is-IS" sz="800" b="0"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u="none" strike="noStrike">
                          <a:effectLst/>
                        </a:rPr>
                        <a:t>629.348</a:t>
                      </a:r>
                      <a:endParaRPr lang="is-IS" sz="800" b="0"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u="none" strike="noStrike">
                          <a:effectLst/>
                        </a:rPr>
                        <a:t>640.790</a:t>
                      </a:r>
                      <a:endParaRPr lang="is-IS" sz="800" b="0"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u="none" strike="noStrike">
                          <a:effectLst/>
                        </a:rPr>
                        <a:t>652.233</a:t>
                      </a:r>
                      <a:endParaRPr lang="is-IS" sz="800" b="0"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u="none" strike="noStrike">
                          <a:effectLst/>
                        </a:rPr>
                        <a:t>663.676</a:t>
                      </a:r>
                      <a:endParaRPr lang="is-IS" sz="800" b="0" i="0" u="none" strike="noStrike">
                        <a:solidFill>
                          <a:srgbClr val="000000"/>
                        </a:solidFill>
                        <a:effectLst/>
                        <a:latin typeface="Arial" panose="020B0604020202020204" pitchFamily="34" charset="0"/>
                      </a:endParaRPr>
                    </a:p>
                  </a:txBody>
                  <a:tcPr marL="5253" marR="5253" marT="5253" marB="0" anchor="ctr"/>
                </a:tc>
                <a:extLst>
                  <a:ext uri="{0D108BD9-81ED-4DB2-BD59-A6C34878D82A}">
                    <a16:rowId xmlns:a16="http://schemas.microsoft.com/office/drawing/2014/main" val="1825412831"/>
                  </a:ext>
                </a:extLst>
              </a:tr>
              <a:tr h="130153">
                <a:tc>
                  <a:txBody>
                    <a:bodyPr/>
                    <a:lstStyle/>
                    <a:p>
                      <a:pPr algn="ctr" fontAlgn="ctr"/>
                      <a:r>
                        <a:rPr lang="is-IS" sz="800" b="1" u="none" strike="noStrike">
                          <a:effectLst/>
                        </a:rPr>
                        <a:t>146</a:t>
                      </a:r>
                      <a:endParaRPr lang="is-IS" sz="800" b="1"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u="none" strike="noStrike">
                          <a:effectLst/>
                        </a:rPr>
                        <a:t>576.963</a:t>
                      </a:r>
                      <a:endParaRPr lang="is-IS" sz="800" b="1"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u="none" strike="noStrike">
                          <a:effectLst/>
                        </a:rPr>
                        <a:t>588.502</a:t>
                      </a:r>
                      <a:endParaRPr lang="is-IS" sz="800" b="0"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u="none" strike="noStrike">
                          <a:effectLst/>
                        </a:rPr>
                        <a:t>600.042</a:t>
                      </a:r>
                      <a:endParaRPr lang="is-IS" sz="800" b="0"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u="none" strike="noStrike">
                          <a:effectLst/>
                        </a:rPr>
                        <a:t>611.581</a:t>
                      </a:r>
                      <a:endParaRPr lang="is-IS" sz="800" b="0"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u="none" strike="noStrike">
                          <a:effectLst/>
                        </a:rPr>
                        <a:t>623.120</a:t>
                      </a:r>
                      <a:endParaRPr lang="is-IS" sz="800" b="0"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u="none" strike="noStrike">
                          <a:effectLst/>
                        </a:rPr>
                        <a:t>634.659</a:t>
                      </a:r>
                      <a:endParaRPr lang="is-IS" sz="800" b="0"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u="none" strike="noStrike">
                          <a:effectLst/>
                        </a:rPr>
                        <a:t>646.199</a:t>
                      </a:r>
                      <a:endParaRPr lang="is-IS" sz="800" b="0"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u="none" strike="noStrike">
                          <a:effectLst/>
                        </a:rPr>
                        <a:t>657.738</a:t>
                      </a:r>
                      <a:endParaRPr lang="is-IS" sz="800" b="0"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u="none" strike="noStrike">
                          <a:effectLst/>
                        </a:rPr>
                        <a:t>669.277</a:t>
                      </a:r>
                      <a:endParaRPr lang="is-IS" sz="800" b="0" i="0" u="none" strike="noStrike">
                        <a:solidFill>
                          <a:srgbClr val="000000"/>
                        </a:solidFill>
                        <a:effectLst/>
                        <a:latin typeface="Arial" panose="020B0604020202020204" pitchFamily="34" charset="0"/>
                      </a:endParaRPr>
                    </a:p>
                  </a:txBody>
                  <a:tcPr marL="5253" marR="5253" marT="5253" marB="0" anchor="ctr"/>
                </a:tc>
                <a:extLst>
                  <a:ext uri="{0D108BD9-81ED-4DB2-BD59-A6C34878D82A}">
                    <a16:rowId xmlns:a16="http://schemas.microsoft.com/office/drawing/2014/main" val="1577210564"/>
                  </a:ext>
                </a:extLst>
              </a:tr>
              <a:tr h="130153">
                <a:tc>
                  <a:txBody>
                    <a:bodyPr/>
                    <a:lstStyle/>
                    <a:p>
                      <a:pPr algn="ctr" fontAlgn="ctr"/>
                      <a:r>
                        <a:rPr lang="is-IS" sz="800" b="1" u="none" strike="noStrike">
                          <a:effectLst/>
                        </a:rPr>
                        <a:t>147</a:t>
                      </a:r>
                      <a:endParaRPr lang="is-IS" sz="800" b="1"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u="none" strike="noStrike">
                          <a:effectLst/>
                        </a:rPr>
                        <a:t>581.846</a:t>
                      </a:r>
                      <a:endParaRPr lang="is-IS" sz="800" b="1"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u="none" strike="noStrike">
                          <a:effectLst/>
                        </a:rPr>
                        <a:t>593.483</a:t>
                      </a:r>
                      <a:endParaRPr lang="is-IS" sz="800" b="0"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u="none" strike="noStrike">
                          <a:effectLst/>
                        </a:rPr>
                        <a:t>605.120</a:t>
                      </a:r>
                      <a:endParaRPr lang="is-IS" sz="800" b="0"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u="none" strike="noStrike">
                          <a:effectLst/>
                        </a:rPr>
                        <a:t>616.757</a:t>
                      </a:r>
                      <a:endParaRPr lang="is-IS" sz="800" b="0"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u="none" strike="noStrike">
                          <a:effectLst/>
                        </a:rPr>
                        <a:t>628.394</a:t>
                      </a:r>
                      <a:endParaRPr lang="is-IS" sz="800" b="0"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u="none" strike="noStrike">
                          <a:effectLst/>
                        </a:rPr>
                        <a:t>640.031</a:t>
                      </a:r>
                      <a:endParaRPr lang="is-IS" sz="800" b="0"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u="none" strike="noStrike">
                          <a:effectLst/>
                        </a:rPr>
                        <a:t>651.668</a:t>
                      </a:r>
                      <a:endParaRPr lang="is-IS" sz="800" b="0"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u="none" strike="noStrike">
                          <a:effectLst/>
                        </a:rPr>
                        <a:t>663.305</a:t>
                      </a:r>
                      <a:endParaRPr lang="is-IS" sz="800" b="0"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u="none" strike="noStrike">
                          <a:effectLst/>
                        </a:rPr>
                        <a:t>674.942</a:t>
                      </a:r>
                      <a:endParaRPr lang="is-IS" sz="800" b="0" i="0" u="none" strike="noStrike">
                        <a:solidFill>
                          <a:srgbClr val="000000"/>
                        </a:solidFill>
                        <a:effectLst/>
                        <a:latin typeface="Arial" panose="020B0604020202020204" pitchFamily="34" charset="0"/>
                      </a:endParaRPr>
                    </a:p>
                  </a:txBody>
                  <a:tcPr marL="5253" marR="5253" marT="5253" marB="0" anchor="ctr"/>
                </a:tc>
                <a:extLst>
                  <a:ext uri="{0D108BD9-81ED-4DB2-BD59-A6C34878D82A}">
                    <a16:rowId xmlns:a16="http://schemas.microsoft.com/office/drawing/2014/main" val="221326449"/>
                  </a:ext>
                </a:extLst>
              </a:tr>
              <a:tr h="130153">
                <a:tc>
                  <a:txBody>
                    <a:bodyPr/>
                    <a:lstStyle/>
                    <a:p>
                      <a:pPr algn="ctr" fontAlgn="ctr"/>
                      <a:r>
                        <a:rPr lang="is-IS" sz="800" b="1" u="none" strike="noStrike">
                          <a:effectLst/>
                        </a:rPr>
                        <a:t>148</a:t>
                      </a:r>
                      <a:endParaRPr lang="is-IS" sz="800" b="1"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u="none" strike="noStrike">
                          <a:effectLst/>
                        </a:rPr>
                        <a:t>586.783</a:t>
                      </a:r>
                      <a:endParaRPr lang="is-IS" sz="800" b="1"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u="none" strike="noStrike">
                          <a:effectLst/>
                        </a:rPr>
                        <a:t>598.518</a:t>
                      </a:r>
                      <a:endParaRPr lang="is-IS" sz="800" b="0"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u="none" strike="noStrike">
                          <a:effectLst/>
                        </a:rPr>
                        <a:t>610.254</a:t>
                      </a:r>
                      <a:endParaRPr lang="is-IS" sz="800" b="0"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u="none" strike="noStrike">
                          <a:effectLst/>
                        </a:rPr>
                        <a:t>621.990</a:t>
                      </a:r>
                      <a:endParaRPr lang="is-IS" sz="800" b="0"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u="none" strike="noStrike">
                          <a:effectLst/>
                        </a:rPr>
                        <a:t>633.725</a:t>
                      </a:r>
                      <a:endParaRPr lang="is-IS" sz="800" b="0"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u="none" strike="noStrike">
                          <a:effectLst/>
                        </a:rPr>
                        <a:t>645.461</a:t>
                      </a:r>
                      <a:endParaRPr lang="is-IS" sz="800" b="0"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u="none" strike="noStrike">
                          <a:effectLst/>
                        </a:rPr>
                        <a:t>657.197</a:t>
                      </a:r>
                      <a:endParaRPr lang="is-IS" sz="800" b="0"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u="none" strike="noStrike">
                          <a:effectLst/>
                        </a:rPr>
                        <a:t>668.932</a:t>
                      </a:r>
                      <a:endParaRPr lang="is-IS" sz="800" b="0"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u="none" strike="noStrike">
                          <a:effectLst/>
                        </a:rPr>
                        <a:t>680.668</a:t>
                      </a:r>
                      <a:endParaRPr lang="is-IS" sz="800" b="0" i="0" u="none" strike="noStrike">
                        <a:solidFill>
                          <a:srgbClr val="000000"/>
                        </a:solidFill>
                        <a:effectLst/>
                        <a:latin typeface="Arial" panose="020B0604020202020204" pitchFamily="34" charset="0"/>
                      </a:endParaRPr>
                    </a:p>
                  </a:txBody>
                  <a:tcPr marL="5253" marR="5253" marT="5253" marB="0" anchor="ctr"/>
                </a:tc>
                <a:extLst>
                  <a:ext uri="{0D108BD9-81ED-4DB2-BD59-A6C34878D82A}">
                    <a16:rowId xmlns:a16="http://schemas.microsoft.com/office/drawing/2014/main" val="2090536256"/>
                  </a:ext>
                </a:extLst>
              </a:tr>
              <a:tr h="130153">
                <a:tc>
                  <a:txBody>
                    <a:bodyPr/>
                    <a:lstStyle/>
                    <a:p>
                      <a:pPr algn="ctr" fontAlgn="ctr"/>
                      <a:r>
                        <a:rPr lang="is-IS" sz="800" b="1" u="none" strike="noStrike">
                          <a:effectLst/>
                        </a:rPr>
                        <a:t>149</a:t>
                      </a:r>
                      <a:endParaRPr lang="is-IS" sz="800" b="1"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u="none" strike="noStrike">
                          <a:effectLst/>
                        </a:rPr>
                        <a:t>591.773</a:t>
                      </a:r>
                      <a:endParaRPr lang="is-IS" sz="800" b="1"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u="none" strike="noStrike">
                          <a:effectLst/>
                        </a:rPr>
                        <a:t>603.609</a:t>
                      </a:r>
                      <a:endParaRPr lang="is-IS" sz="800" b="0"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u="none" strike="noStrike">
                          <a:effectLst/>
                        </a:rPr>
                        <a:t>615.444</a:t>
                      </a:r>
                      <a:endParaRPr lang="is-IS" sz="800" b="0"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u="none" strike="noStrike">
                          <a:effectLst/>
                        </a:rPr>
                        <a:t>627.280</a:t>
                      </a:r>
                      <a:endParaRPr lang="is-IS" sz="800" b="0"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u="none" strike="noStrike">
                          <a:effectLst/>
                        </a:rPr>
                        <a:t>639.115</a:t>
                      </a:r>
                      <a:endParaRPr lang="is-IS" sz="800" b="0"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u="none" strike="noStrike">
                          <a:effectLst/>
                        </a:rPr>
                        <a:t>650.951</a:t>
                      </a:r>
                      <a:endParaRPr lang="is-IS" sz="800" b="0"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u="none" strike="noStrike">
                          <a:effectLst/>
                        </a:rPr>
                        <a:t>662.786</a:t>
                      </a:r>
                      <a:endParaRPr lang="is-IS" sz="800" b="0"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u="none" strike="noStrike">
                          <a:effectLst/>
                        </a:rPr>
                        <a:t>674.622</a:t>
                      </a:r>
                      <a:endParaRPr lang="is-IS" sz="800" b="0"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u="none" strike="noStrike">
                          <a:effectLst/>
                        </a:rPr>
                        <a:t>686.457</a:t>
                      </a:r>
                      <a:endParaRPr lang="is-IS" sz="800" b="0" i="0" u="none" strike="noStrike">
                        <a:solidFill>
                          <a:srgbClr val="000000"/>
                        </a:solidFill>
                        <a:effectLst/>
                        <a:latin typeface="Arial" panose="020B0604020202020204" pitchFamily="34" charset="0"/>
                      </a:endParaRPr>
                    </a:p>
                  </a:txBody>
                  <a:tcPr marL="5253" marR="5253" marT="5253" marB="0" anchor="ctr"/>
                </a:tc>
                <a:extLst>
                  <a:ext uri="{0D108BD9-81ED-4DB2-BD59-A6C34878D82A}">
                    <a16:rowId xmlns:a16="http://schemas.microsoft.com/office/drawing/2014/main" val="2199520601"/>
                  </a:ext>
                </a:extLst>
              </a:tr>
              <a:tr h="130153">
                <a:tc>
                  <a:txBody>
                    <a:bodyPr/>
                    <a:lstStyle/>
                    <a:p>
                      <a:pPr algn="ctr" fontAlgn="ctr"/>
                      <a:r>
                        <a:rPr lang="is-IS" sz="800" b="1" u="none" strike="noStrike">
                          <a:effectLst/>
                        </a:rPr>
                        <a:t>150</a:t>
                      </a:r>
                      <a:endParaRPr lang="is-IS" sz="800" b="1"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u="none" strike="noStrike">
                          <a:effectLst/>
                        </a:rPr>
                        <a:t>596.818</a:t>
                      </a:r>
                      <a:endParaRPr lang="is-IS" sz="800" b="1"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u="none" strike="noStrike">
                          <a:effectLst/>
                        </a:rPr>
                        <a:t>608.754</a:t>
                      </a:r>
                      <a:endParaRPr lang="is-IS" sz="800" b="0"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u="none" strike="noStrike">
                          <a:effectLst/>
                        </a:rPr>
                        <a:t>620.690</a:t>
                      </a:r>
                      <a:endParaRPr lang="is-IS" sz="800" b="0"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u="none" strike="noStrike">
                          <a:effectLst/>
                        </a:rPr>
                        <a:t>632.627</a:t>
                      </a:r>
                      <a:endParaRPr lang="is-IS" sz="800" b="0"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u="none" strike="noStrike">
                          <a:effectLst/>
                        </a:rPr>
                        <a:t>644.563</a:t>
                      </a:r>
                      <a:endParaRPr lang="is-IS" sz="800" b="0"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u="none" strike="noStrike">
                          <a:effectLst/>
                        </a:rPr>
                        <a:t>656.499</a:t>
                      </a:r>
                      <a:endParaRPr lang="is-IS" sz="800" b="0"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u="none" strike="noStrike">
                          <a:effectLst/>
                        </a:rPr>
                        <a:t>668.436</a:t>
                      </a:r>
                      <a:endParaRPr lang="is-IS" sz="800" b="0"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u="none" strike="noStrike">
                          <a:effectLst/>
                        </a:rPr>
                        <a:t>680.372</a:t>
                      </a:r>
                      <a:endParaRPr lang="is-IS" sz="800" b="0"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u="none" strike="noStrike">
                          <a:effectLst/>
                        </a:rPr>
                        <a:t>692.308</a:t>
                      </a:r>
                      <a:endParaRPr lang="is-IS" sz="800" b="0" i="0" u="none" strike="noStrike">
                        <a:solidFill>
                          <a:srgbClr val="000000"/>
                        </a:solidFill>
                        <a:effectLst/>
                        <a:latin typeface="Arial" panose="020B0604020202020204" pitchFamily="34" charset="0"/>
                      </a:endParaRPr>
                    </a:p>
                  </a:txBody>
                  <a:tcPr marL="5253" marR="5253" marT="5253" marB="0" anchor="ctr"/>
                </a:tc>
                <a:extLst>
                  <a:ext uri="{0D108BD9-81ED-4DB2-BD59-A6C34878D82A}">
                    <a16:rowId xmlns:a16="http://schemas.microsoft.com/office/drawing/2014/main" val="372705648"/>
                  </a:ext>
                </a:extLst>
              </a:tr>
              <a:tr h="130153">
                <a:tc>
                  <a:txBody>
                    <a:bodyPr/>
                    <a:lstStyle/>
                    <a:p>
                      <a:pPr algn="ctr" fontAlgn="ctr"/>
                      <a:r>
                        <a:rPr lang="is-IS" sz="800" b="1" u="none" strike="noStrike">
                          <a:effectLst/>
                        </a:rPr>
                        <a:t>151</a:t>
                      </a:r>
                      <a:endParaRPr lang="is-IS" sz="800" b="1"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u="none" strike="noStrike">
                          <a:effectLst/>
                        </a:rPr>
                        <a:t>601.920</a:t>
                      </a:r>
                      <a:endParaRPr lang="is-IS" sz="800" b="1"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u="none" strike="noStrike">
                          <a:effectLst/>
                        </a:rPr>
                        <a:t>613.959</a:t>
                      </a:r>
                      <a:endParaRPr lang="is-IS" sz="800" b="0"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u="none" strike="noStrike">
                          <a:effectLst/>
                        </a:rPr>
                        <a:t>625.997</a:t>
                      </a:r>
                      <a:endParaRPr lang="is-IS" sz="800" b="0"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u="none" strike="noStrike">
                          <a:effectLst/>
                        </a:rPr>
                        <a:t>638.036</a:t>
                      </a:r>
                      <a:endParaRPr lang="is-IS" sz="800" b="0"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u="none" strike="noStrike">
                          <a:effectLst/>
                        </a:rPr>
                        <a:t>650.074</a:t>
                      </a:r>
                      <a:endParaRPr lang="is-IS" sz="800" b="0"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u="none" strike="noStrike">
                          <a:effectLst/>
                        </a:rPr>
                        <a:t>662.113</a:t>
                      </a:r>
                      <a:endParaRPr lang="is-IS" sz="800" b="0"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u="none" strike="noStrike">
                          <a:effectLst/>
                        </a:rPr>
                        <a:t>674.151</a:t>
                      </a:r>
                      <a:endParaRPr lang="is-IS" sz="800" b="0"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u="none" strike="noStrike">
                          <a:effectLst/>
                        </a:rPr>
                        <a:t>686.189</a:t>
                      </a:r>
                      <a:endParaRPr lang="is-IS" sz="800" b="0"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u="none" strike="noStrike">
                          <a:effectLst/>
                        </a:rPr>
                        <a:t>698.228</a:t>
                      </a:r>
                      <a:endParaRPr lang="is-IS" sz="800" b="0" i="0" u="none" strike="noStrike">
                        <a:solidFill>
                          <a:srgbClr val="000000"/>
                        </a:solidFill>
                        <a:effectLst/>
                        <a:latin typeface="Arial" panose="020B0604020202020204" pitchFamily="34" charset="0"/>
                      </a:endParaRPr>
                    </a:p>
                  </a:txBody>
                  <a:tcPr marL="5253" marR="5253" marT="5253" marB="0" anchor="ctr"/>
                </a:tc>
                <a:extLst>
                  <a:ext uri="{0D108BD9-81ED-4DB2-BD59-A6C34878D82A}">
                    <a16:rowId xmlns:a16="http://schemas.microsoft.com/office/drawing/2014/main" val="1198927908"/>
                  </a:ext>
                </a:extLst>
              </a:tr>
              <a:tr h="130153">
                <a:tc>
                  <a:txBody>
                    <a:bodyPr/>
                    <a:lstStyle/>
                    <a:p>
                      <a:pPr algn="ctr" fontAlgn="ctr"/>
                      <a:r>
                        <a:rPr lang="is-IS" sz="800" b="1" u="none" strike="noStrike">
                          <a:effectLst/>
                        </a:rPr>
                        <a:t>152</a:t>
                      </a:r>
                      <a:endParaRPr lang="is-IS" sz="800" b="1"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u="none" strike="noStrike">
                          <a:effectLst/>
                        </a:rPr>
                        <a:t>607.077</a:t>
                      </a:r>
                      <a:endParaRPr lang="is-IS" sz="800" b="1"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u="none" strike="noStrike">
                          <a:effectLst/>
                        </a:rPr>
                        <a:t>619.218</a:t>
                      </a:r>
                      <a:endParaRPr lang="is-IS" sz="800" b="0"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u="none" strike="noStrike">
                          <a:effectLst/>
                        </a:rPr>
                        <a:t>631.360</a:t>
                      </a:r>
                      <a:endParaRPr lang="is-IS" sz="800" b="0"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u="none" strike="noStrike">
                          <a:effectLst/>
                        </a:rPr>
                        <a:t>643.501</a:t>
                      </a:r>
                      <a:endParaRPr lang="is-IS" sz="800" b="0"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u="none" strike="noStrike">
                          <a:effectLst/>
                        </a:rPr>
                        <a:t>655.643</a:t>
                      </a:r>
                      <a:endParaRPr lang="is-IS" sz="800" b="0"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u="none" strike="noStrike">
                          <a:effectLst/>
                        </a:rPr>
                        <a:t>667.784</a:t>
                      </a:r>
                      <a:endParaRPr lang="is-IS" sz="800" b="0"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u="none" strike="noStrike">
                          <a:effectLst/>
                        </a:rPr>
                        <a:t>679.926</a:t>
                      </a:r>
                      <a:endParaRPr lang="is-IS" sz="800" b="0"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u="none" strike="noStrike">
                          <a:effectLst/>
                        </a:rPr>
                        <a:t>692.067</a:t>
                      </a:r>
                      <a:endParaRPr lang="is-IS" sz="800" b="0"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u="none" strike="noStrike">
                          <a:effectLst/>
                        </a:rPr>
                        <a:t>704.209</a:t>
                      </a:r>
                      <a:endParaRPr lang="is-IS" sz="800" b="0" i="0" u="none" strike="noStrike">
                        <a:solidFill>
                          <a:srgbClr val="000000"/>
                        </a:solidFill>
                        <a:effectLst/>
                        <a:latin typeface="Arial" panose="020B0604020202020204" pitchFamily="34" charset="0"/>
                      </a:endParaRPr>
                    </a:p>
                  </a:txBody>
                  <a:tcPr marL="5253" marR="5253" marT="5253" marB="0" anchor="ctr"/>
                </a:tc>
                <a:extLst>
                  <a:ext uri="{0D108BD9-81ED-4DB2-BD59-A6C34878D82A}">
                    <a16:rowId xmlns:a16="http://schemas.microsoft.com/office/drawing/2014/main" val="1607017703"/>
                  </a:ext>
                </a:extLst>
              </a:tr>
              <a:tr h="130153">
                <a:tc>
                  <a:txBody>
                    <a:bodyPr/>
                    <a:lstStyle/>
                    <a:p>
                      <a:pPr algn="ctr" fontAlgn="ctr"/>
                      <a:r>
                        <a:rPr lang="is-IS" sz="800" b="1" u="none" strike="noStrike">
                          <a:effectLst/>
                        </a:rPr>
                        <a:t>153</a:t>
                      </a:r>
                      <a:endParaRPr lang="is-IS" sz="800" b="1"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u="none" strike="noStrike">
                          <a:effectLst/>
                        </a:rPr>
                        <a:t>612.290</a:t>
                      </a:r>
                      <a:endParaRPr lang="is-IS" sz="800" b="1"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u="none" strike="noStrike">
                          <a:effectLst/>
                        </a:rPr>
                        <a:t>624.535</a:t>
                      </a:r>
                      <a:endParaRPr lang="is-IS" sz="800" b="0"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u="none" strike="noStrike">
                          <a:effectLst/>
                        </a:rPr>
                        <a:t>636.781</a:t>
                      </a:r>
                      <a:endParaRPr lang="is-IS" sz="800" b="0"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u="none" strike="noStrike">
                          <a:effectLst/>
                        </a:rPr>
                        <a:t>649.027</a:t>
                      </a:r>
                      <a:endParaRPr lang="is-IS" sz="800" b="0"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u="none" strike="noStrike">
                          <a:effectLst/>
                        </a:rPr>
                        <a:t>661.273</a:t>
                      </a:r>
                      <a:endParaRPr lang="is-IS" sz="800" b="0"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u="none" strike="noStrike">
                          <a:effectLst/>
                        </a:rPr>
                        <a:t>673.518</a:t>
                      </a:r>
                      <a:endParaRPr lang="is-IS" sz="800" b="0"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u="none" strike="noStrike">
                          <a:effectLst/>
                        </a:rPr>
                        <a:t>685.764</a:t>
                      </a:r>
                      <a:endParaRPr lang="is-IS" sz="800" b="0"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u="none" strike="noStrike">
                          <a:effectLst/>
                        </a:rPr>
                        <a:t>698.010</a:t>
                      </a:r>
                      <a:endParaRPr lang="is-IS" sz="800" b="0"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u="none" strike="noStrike">
                          <a:effectLst/>
                        </a:rPr>
                        <a:t>710.256</a:t>
                      </a:r>
                      <a:endParaRPr lang="is-IS" sz="800" b="0" i="0" u="none" strike="noStrike">
                        <a:solidFill>
                          <a:srgbClr val="000000"/>
                        </a:solidFill>
                        <a:effectLst/>
                        <a:latin typeface="Arial" panose="020B0604020202020204" pitchFamily="34" charset="0"/>
                      </a:endParaRPr>
                    </a:p>
                  </a:txBody>
                  <a:tcPr marL="5253" marR="5253" marT="5253" marB="0" anchor="ctr"/>
                </a:tc>
                <a:extLst>
                  <a:ext uri="{0D108BD9-81ED-4DB2-BD59-A6C34878D82A}">
                    <a16:rowId xmlns:a16="http://schemas.microsoft.com/office/drawing/2014/main" val="193620917"/>
                  </a:ext>
                </a:extLst>
              </a:tr>
              <a:tr h="130153">
                <a:tc>
                  <a:txBody>
                    <a:bodyPr/>
                    <a:lstStyle/>
                    <a:p>
                      <a:pPr algn="ctr" fontAlgn="ctr"/>
                      <a:r>
                        <a:rPr lang="is-IS" sz="800" b="1" u="none" strike="noStrike">
                          <a:effectLst/>
                        </a:rPr>
                        <a:t>154</a:t>
                      </a:r>
                      <a:endParaRPr lang="is-IS" sz="800" b="1"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u="none" strike="noStrike">
                          <a:effectLst/>
                        </a:rPr>
                        <a:t>617.561</a:t>
                      </a:r>
                      <a:endParaRPr lang="is-IS" sz="800" b="1"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u="none" strike="noStrike">
                          <a:effectLst/>
                        </a:rPr>
                        <a:t>629.912</a:t>
                      </a:r>
                      <a:endParaRPr lang="is-IS" sz="800" b="0"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u="none" strike="noStrike">
                          <a:effectLst/>
                        </a:rPr>
                        <a:t>642.264</a:t>
                      </a:r>
                      <a:endParaRPr lang="is-IS" sz="800" b="0"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u="none" strike="noStrike">
                          <a:effectLst/>
                        </a:rPr>
                        <a:t>654.615</a:t>
                      </a:r>
                      <a:endParaRPr lang="is-IS" sz="800" b="0"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u="none" strike="noStrike">
                          <a:effectLst/>
                        </a:rPr>
                        <a:t>666.966</a:t>
                      </a:r>
                      <a:endParaRPr lang="is-IS" sz="800" b="0"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u="none" strike="noStrike">
                          <a:effectLst/>
                        </a:rPr>
                        <a:t>679.317</a:t>
                      </a:r>
                      <a:endParaRPr lang="is-IS" sz="800" b="0"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u="none" strike="noStrike">
                          <a:effectLst/>
                        </a:rPr>
                        <a:t>691.668</a:t>
                      </a:r>
                      <a:endParaRPr lang="is-IS" sz="800" b="0"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u="none" strike="noStrike">
                          <a:effectLst/>
                        </a:rPr>
                        <a:t>704.020</a:t>
                      </a:r>
                      <a:endParaRPr lang="is-IS" sz="800" b="0"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u="none" strike="noStrike">
                          <a:effectLst/>
                        </a:rPr>
                        <a:t>716.371</a:t>
                      </a:r>
                      <a:endParaRPr lang="is-IS" sz="800" b="0" i="0" u="none" strike="noStrike">
                        <a:solidFill>
                          <a:srgbClr val="000000"/>
                        </a:solidFill>
                        <a:effectLst/>
                        <a:latin typeface="Arial" panose="020B0604020202020204" pitchFamily="34" charset="0"/>
                      </a:endParaRPr>
                    </a:p>
                  </a:txBody>
                  <a:tcPr marL="5253" marR="5253" marT="5253" marB="0" anchor="ctr"/>
                </a:tc>
                <a:extLst>
                  <a:ext uri="{0D108BD9-81ED-4DB2-BD59-A6C34878D82A}">
                    <a16:rowId xmlns:a16="http://schemas.microsoft.com/office/drawing/2014/main" val="3134209929"/>
                  </a:ext>
                </a:extLst>
              </a:tr>
              <a:tr h="130153">
                <a:tc>
                  <a:txBody>
                    <a:bodyPr/>
                    <a:lstStyle/>
                    <a:p>
                      <a:pPr algn="ctr" fontAlgn="ctr"/>
                      <a:r>
                        <a:rPr lang="is-IS" sz="800" b="1" u="none" strike="noStrike">
                          <a:effectLst/>
                        </a:rPr>
                        <a:t>155</a:t>
                      </a:r>
                      <a:endParaRPr lang="is-IS" sz="800" b="1"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u="none" strike="noStrike">
                          <a:effectLst/>
                        </a:rPr>
                        <a:t>622.890</a:t>
                      </a:r>
                      <a:endParaRPr lang="is-IS" sz="800" b="1"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u="none" strike="noStrike">
                          <a:effectLst/>
                        </a:rPr>
                        <a:t>635.348</a:t>
                      </a:r>
                      <a:endParaRPr lang="is-IS" sz="800" b="0"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u="none" strike="noStrike">
                          <a:effectLst/>
                        </a:rPr>
                        <a:t>647.806</a:t>
                      </a:r>
                      <a:endParaRPr lang="is-IS" sz="800" b="0"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u="none" strike="noStrike">
                          <a:effectLst/>
                        </a:rPr>
                        <a:t>660.264</a:t>
                      </a:r>
                      <a:endParaRPr lang="is-IS" sz="800" b="0"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u="none" strike="noStrike">
                          <a:effectLst/>
                        </a:rPr>
                        <a:t>672.722</a:t>
                      </a:r>
                      <a:endParaRPr lang="is-IS" sz="800" b="0"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u="none" strike="noStrike">
                          <a:effectLst/>
                        </a:rPr>
                        <a:t>685.179</a:t>
                      </a:r>
                      <a:endParaRPr lang="is-IS" sz="800" b="0"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u="none" strike="noStrike">
                          <a:effectLst/>
                        </a:rPr>
                        <a:t>697.637</a:t>
                      </a:r>
                      <a:endParaRPr lang="is-IS" sz="800" b="0"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u="none" strike="noStrike">
                          <a:effectLst/>
                        </a:rPr>
                        <a:t>710.095</a:t>
                      </a:r>
                      <a:endParaRPr lang="is-IS" sz="800" b="0"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u="none" strike="noStrike">
                          <a:effectLst/>
                        </a:rPr>
                        <a:t>722.553</a:t>
                      </a:r>
                      <a:endParaRPr lang="is-IS" sz="800" b="0" i="0" u="none" strike="noStrike">
                        <a:solidFill>
                          <a:srgbClr val="000000"/>
                        </a:solidFill>
                        <a:effectLst/>
                        <a:latin typeface="Arial" panose="020B0604020202020204" pitchFamily="34" charset="0"/>
                      </a:endParaRPr>
                    </a:p>
                  </a:txBody>
                  <a:tcPr marL="5253" marR="5253" marT="5253" marB="0" anchor="ctr"/>
                </a:tc>
                <a:extLst>
                  <a:ext uri="{0D108BD9-81ED-4DB2-BD59-A6C34878D82A}">
                    <a16:rowId xmlns:a16="http://schemas.microsoft.com/office/drawing/2014/main" val="4282869072"/>
                  </a:ext>
                </a:extLst>
              </a:tr>
            </a:tbl>
          </a:graphicData>
        </a:graphic>
      </p:graphicFrame>
      <p:graphicFrame>
        <p:nvGraphicFramePr>
          <p:cNvPr id="3" name="Table 2">
            <a:extLst>
              <a:ext uri="{FF2B5EF4-FFF2-40B4-BE49-F238E27FC236}">
                <a16:creationId xmlns:a16="http://schemas.microsoft.com/office/drawing/2014/main" id="{C68C34DA-2793-EFF3-91DF-88259D36CAC2}"/>
              </a:ext>
            </a:extLst>
          </p:cNvPr>
          <p:cNvGraphicFramePr>
            <a:graphicFrameLocks noGrp="1"/>
          </p:cNvGraphicFramePr>
          <p:nvPr>
            <p:extLst>
              <p:ext uri="{D42A27DB-BD31-4B8C-83A1-F6EECF244321}">
                <p14:modId xmlns:p14="http://schemas.microsoft.com/office/powerpoint/2010/main" val="4237797636"/>
              </p:ext>
            </p:extLst>
          </p:nvPr>
        </p:nvGraphicFramePr>
        <p:xfrm>
          <a:off x="6466786" y="358535"/>
          <a:ext cx="5366807" cy="6332323"/>
        </p:xfrm>
        <a:graphic>
          <a:graphicData uri="http://schemas.openxmlformats.org/drawingml/2006/table">
            <a:tbl>
              <a:tblPr>
                <a:tableStyleId>{5C22544A-7EE6-4342-B048-85BDC9FD1C3A}</a:tableStyleId>
              </a:tblPr>
              <a:tblGrid>
                <a:gridCol w="451943">
                  <a:extLst>
                    <a:ext uri="{9D8B030D-6E8A-4147-A177-3AD203B41FA5}">
                      <a16:colId xmlns:a16="http://schemas.microsoft.com/office/drawing/2014/main" val="1063204849"/>
                    </a:ext>
                  </a:extLst>
                </a:gridCol>
                <a:gridCol w="546096">
                  <a:extLst>
                    <a:ext uri="{9D8B030D-6E8A-4147-A177-3AD203B41FA5}">
                      <a16:colId xmlns:a16="http://schemas.microsoft.com/office/drawing/2014/main" val="453315918"/>
                    </a:ext>
                  </a:extLst>
                </a:gridCol>
                <a:gridCol w="546096">
                  <a:extLst>
                    <a:ext uri="{9D8B030D-6E8A-4147-A177-3AD203B41FA5}">
                      <a16:colId xmlns:a16="http://schemas.microsoft.com/office/drawing/2014/main" val="1787413719"/>
                    </a:ext>
                  </a:extLst>
                </a:gridCol>
                <a:gridCol w="546096">
                  <a:extLst>
                    <a:ext uri="{9D8B030D-6E8A-4147-A177-3AD203B41FA5}">
                      <a16:colId xmlns:a16="http://schemas.microsoft.com/office/drawing/2014/main" val="2876828126"/>
                    </a:ext>
                  </a:extLst>
                </a:gridCol>
                <a:gridCol w="546096">
                  <a:extLst>
                    <a:ext uri="{9D8B030D-6E8A-4147-A177-3AD203B41FA5}">
                      <a16:colId xmlns:a16="http://schemas.microsoft.com/office/drawing/2014/main" val="2561358870"/>
                    </a:ext>
                  </a:extLst>
                </a:gridCol>
                <a:gridCol w="546096">
                  <a:extLst>
                    <a:ext uri="{9D8B030D-6E8A-4147-A177-3AD203B41FA5}">
                      <a16:colId xmlns:a16="http://schemas.microsoft.com/office/drawing/2014/main" val="975685864"/>
                    </a:ext>
                  </a:extLst>
                </a:gridCol>
                <a:gridCol w="546096">
                  <a:extLst>
                    <a:ext uri="{9D8B030D-6E8A-4147-A177-3AD203B41FA5}">
                      <a16:colId xmlns:a16="http://schemas.microsoft.com/office/drawing/2014/main" val="3903464047"/>
                    </a:ext>
                  </a:extLst>
                </a:gridCol>
                <a:gridCol w="546096">
                  <a:extLst>
                    <a:ext uri="{9D8B030D-6E8A-4147-A177-3AD203B41FA5}">
                      <a16:colId xmlns:a16="http://schemas.microsoft.com/office/drawing/2014/main" val="2002537589"/>
                    </a:ext>
                  </a:extLst>
                </a:gridCol>
                <a:gridCol w="546096">
                  <a:extLst>
                    <a:ext uri="{9D8B030D-6E8A-4147-A177-3AD203B41FA5}">
                      <a16:colId xmlns:a16="http://schemas.microsoft.com/office/drawing/2014/main" val="1062379054"/>
                    </a:ext>
                  </a:extLst>
                </a:gridCol>
                <a:gridCol w="546096">
                  <a:extLst>
                    <a:ext uri="{9D8B030D-6E8A-4147-A177-3AD203B41FA5}">
                      <a16:colId xmlns:a16="http://schemas.microsoft.com/office/drawing/2014/main" val="1957697514"/>
                    </a:ext>
                  </a:extLst>
                </a:gridCol>
              </a:tblGrid>
              <a:tr h="144195">
                <a:tc gridSpan="10">
                  <a:txBody>
                    <a:bodyPr/>
                    <a:lstStyle/>
                    <a:p>
                      <a:pPr algn="ctr" fontAlgn="ctr"/>
                      <a:r>
                        <a:rPr lang="is-IS" sz="900" b="1" u="none" strike="noStrike">
                          <a:effectLst/>
                        </a:rPr>
                        <a:t> Launatafla 1 frh.</a:t>
                      </a:r>
                      <a:endParaRPr lang="is-IS" sz="900" b="1" i="0" u="none" strike="noStrike">
                        <a:solidFill>
                          <a:srgbClr val="000000"/>
                        </a:solidFill>
                        <a:effectLst/>
                        <a:latin typeface="Arial" panose="020B0604020202020204" pitchFamily="34" charset="0"/>
                      </a:endParaRPr>
                    </a:p>
                  </a:txBody>
                  <a:tcPr marL="4605" marR="4605" marT="4605" marB="0" anchor="ctr"/>
                </a:tc>
                <a:tc hMerge="1">
                  <a:txBody>
                    <a:bodyPr/>
                    <a:lstStyle/>
                    <a:p>
                      <a:endParaRPr lang="is-IS"/>
                    </a:p>
                  </a:txBody>
                  <a:tcPr/>
                </a:tc>
                <a:tc hMerge="1">
                  <a:txBody>
                    <a:bodyPr/>
                    <a:lstStyle/>
                    <a:p>
                      <a:endParaRPr lang="is-IS"/>
                    </a:p>
                  </a:txBody>
                  <a:tcPr/>
                </a:tc>
                <a:tc hMerge="1">
                  <a:txBody>
                    <a:bodyPr/>
                    <a:lstStyle/>
                    <a:p>
                      <a:endParaRPr lang="is-IS"/>
                    </a:p>
                  </a:txBody>
                  <a:tcPr/>
                </a:tc>
                <a:tc hMerge="1">
                  <a:txBody>
                    <a:bodyPr/>
                    <a:lstStyle/>
                    <a:p>
                      <a:endParaRPr lang="is-IS"/>
                    </a:p>
                  </a:txBody>
                  <a:tcPr/>
                </a:tc>
                <a:tc hMerge="1">
                  <a:txBody>
                    <a:bodyPr/>
                    <a:lstStyle/>
                    <a:p>
                      <a:endParaRPr lang="is-IS"/>
                    </a:p>
                  </a:txBody>
                  <a:tcPr/>
                </a:tc>
                <a:tc hMerge="1">
                  <a:txBody>
                    <a:bodyPr/>
                    <a:lstStyle/>
                    <a:p>
                      <a:endParaRPr lang="is-IS"/>
                    </a:p>
                  </a:txBody>
                  <a:tcPr/>
                </a:tc>
                <a:tc hMerge="1">
                  <a:txBody>
                    <a:bodyPr/>
                    <a:lstStyle/>
                    <a:p>
                      <a:endParaRPr lang="is-IS"/>
                    </a:p>
                  </a:txBody>
                  <a:tcPr/>
                </a:tc>
                <a:tc hMerge="1">
                  <a:txBody>
                    <a:bodyPr/>
                    <a:lstStyle/>
                    <a:p>
                      <a:endParaRPr lang="is-IS"/>
                    </a:p>
                  </a:txBody>
                  <a:tcPr/>
                </a:tc>
                <a:tc hMerge="1">
                  <a:txBody>
                    <a:bodyPr/>
                    <a:lstStyle/>
                    <a:p>
                      <a:endParaRPr lang="is-IS"/>
                    </a:p>
                  </a:txBody>
                  <a:tcPr/>
                </a:tc>
                <a:extLst>
                  <a:ext uri="{0D108BD9-81ED-4DB2-BD59-A6C34878D82A}">
                    <a16:rowId xmlns:a16="http://schemas.microsoft.com/office/drawing/2014/main" val="2993577364"/>
                  </a:ext>
                </a:extLst>
              </a:tr>
              <a:tr h="144195">
                <a:tc gridSpan="10">
                  <a:txBody>
                    <a:bodyPr/>
                    <a:lstStyle/>
                    <a:p>
                      <a:pPr algn="ctr" fontAlgn="ctr"/>
                      <a:r>
                        <a:rPr lang="is-IS" sz="900" b="1" u="none" strike="noStrike">
                          <a:effectLst/>
                        </a:rPr>
                        <a:t>Gildir frá 1. apríl 2024 til 31. mars 2025</a:t>
                      </a:r>
                      <a:endParaRPr lang="is-IS" sz="900" b="1" i="0" u="none" strike="noStrike">
                        <a:solidFill>
                          <a:srgbClr val="000000"/>
                        </a:solidFill>
                        <a:effectLst/>
                        <a:latin typeface="Arial" panose="020B0604020202020204" pitchFamily="34" charset="0"/>
                      </a:endParaRPr>
                    </a:p>
                  </a:txBody>
                  <a:tcPr marL="4605" marR="4605" marT="4605" marB="0" anchor="ctr"/>
                </a:tc>
                <a:tc hMerge="1">
                  <a:txBody>
                    <a:bodyPr/>
                    <a:lstStyle/>
                    <a:p>
                      <a:endParaRPr lang="is-IS"/>
                    </a:p>
                  </a:txBody>
                  <a:tcPr/>
                </a:tc>
                <a:tc hMerge="1">
                  <a:txBody>
                    <a:bodyPr/>
                    <a:lstStyle/>
                    <a:p>
                      <a:endParaRPr lang="is-IS"/>
                    </a:p>
                  </a:txBody>
                  <a:tcPr/>
                </a:tc>
                <a:tc hMerge="1">
                  <a:txBody>
                    <a:bodyPr/>
                    <a:lstStyle/>
                    <a:p>
                      <a:endParaRPr lang="is-IS"/>
                    </a:p>
                  </a:txBody>
                  <a:tcPr/>
                </a:tc>
                <a:tc hMerge="1">
                  <a:txBody>
                    <a:bodyPr/>
                    <a:lstStyle/>
                    <a:p>
                      <a:endParaRPr lang="is-IS"/>
                    </a:p>
                  </a:txBody>
                  <a:tcPr/>
                </a:tc>
                <a:tc hMerge="1">
                  <a:txBody>
                    <a:bodyPr/>
                    <a:lstStyle/>
                    <a:p>
                      <a:endParaRPr lang="is-IS"/>
                    </a:p>
                  </a:txBody>
                  <a:tcPr/>
                </a:tc>
                <a:tc hMerge="1">
                  <a:txBody>
                    <a:bodyPr/>
                    <a:lstStyle/>
                    <a:p>
                      <a:endParaRPr lang="is-IS"/>
                    </a:p>
                  </a:txBody>
                  <a:tcPr/>
                </a:tc>
                <a:tc hMerge="1">
                  <a:txBody>
                    <a:bodyPr/>
                    <a:lstStyle/>
                    <a:p>
                      <a:endParaRPr lang="is-IS"/>
                    </a:p>
                  </a:txBody>
                  <a:tcPr/>
                </a:tc>
                <a:tc hMerge="1">
                  <a:txBody>
                    <a:bodyPr/>
                    <a:lstStyle/>
                    <a:p>
                      <a:endParaRPr lang="is-IS"/>
                    </a:p>
                  </a:txBody>
                  <a:tcPr/>
                </a:tc>
                <a:tc hMerge="1">
                  <a:txBody>
                    <a:bodyPr/>
                    <a:lstStyle/>
                    <a:p>
                      <a:endParaRPr lang="is-IS"/>
                    </a:p>
                  </a:txBody>
                  <a:tcPr/>
                </a:tc>
                <a:extLst>
                  <a:ext uri="{0D108BD9-81ED-4DB2-BD59-A6C34878D82A}">
                    <a16:rowId xmlns:a16="http://schemas.microsoft.com/office/drawing/2014/main" val="2097118203"/>
                  </a:ext>
                </a:extLst>
              </a:tr>
              <a:tr h="252703">
                <a:tc>
                  <a:txBody>
                    <a:bodyPr/>
                    <a:lstStyle/>
                    <a:p>
                      <a:pPr algn="ctr" fontAlgn="ctr"/>
                      <a:r>
                        <a:rPr lang="is-IS" sz="800" b="1" u="none" strike="noStrike">
                          <a:effectLst/>
                        </a:rPr>
                        <a:t>L.fl.</a:t>
                      </a:r>
                      <a:endParaRPr lang="is-IS" sz="800" b="1"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u="none" strike="noStrike">
                          <a:effectLst/>
                        </a:rPr>
                        <a:t>Grunn- laun</a:t>
                      </a:r>
                      <a:endParaRPr lang="is-IS" sz="800" b="1"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u="none" strike="noStrike">
                          <a:effectLst/>
                        </a:rPr>
                        <a:t>Persónu- álag 2%</a:t>
                      </a:r>
                      <a:endParaRPr lang="is-IS" sz="800" b="1"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u="none" strike="noStrike">
                          <a:effectLst/>
                        </a:rPr>
                        <a:t>Persónu- álag 4%</a:t>
                      </a:r>
                      <a:endParaRPr lang="is-IS" sz="800" b="1"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u="none" strike="noStrike">
                          <a:effectLst/>
                        </a:rPr>
                        <a:t>Persónu- álag 6%</a:t>
                      </a:r>
                      <a:endParaRPr lang="is-IS" sz="800" b="1"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u="none" strike="noStrike">
                          <a:effectLst/>
                        </a:rPr>
                        <a:t>Persónu- álag 8%</a:t>
                      </a:r>
                      <a:endParaRPr lang="is-IS" sz="800" b="1"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u="none" strike="noStrike">
                          <a:effectLst/>
                        </a:rPr>
                        <a:t>Persónu- álag 10%</a:t>
                      </a:r>
                      <a:endParaRPr lang="is-IS" sz="800" b="1"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u="none" strike="noStrike">
                          <a:effectLst/>
                        </a:rPr>
                        <a:t>Persónu- álag 12%</a:t>
                      </a:r>
                      <a:endParaRPr lang="is-IS" sz="800" b="1"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u="none" strike="noStrike">
                          <a:effectLst/>
                        </a:rPr>
                        <a:t>Persónu- álag 14%</a:t>
                      </a:r>
                      <a:endParaRPr lang="is-IS" sz="800" b="1"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u="none" strike="noStrike">
                          <a:effectLst/>
                        </a:rPr>
                        <a:t>Persónu- álag 16%</a:t>
                      </a:r>
                      <a:endParaRPr lang="is-IS" sz="800" b="1" i="0" u="none" strike="noStrike">
                        <a:solidFill>
                          <a:srgbClr val="000000"/>
                        </a:solidFill>
                        <a:effectLst/>
                        <a:latin typeface="Arial" panose="020B0604020202020204" pitchFamily="34" charset="0"/>
                      </a:endParaRPr>
                    </a:p>
                  </a:txBody>
                  <a:tcPr marL="4605" marR="4605" marT="4605" marB="0" anchor="ctr"/>
                </a:tc>
                <a:extLst>
                  <a:ext uri="{0D108BD9-81ED-4DB2-BD59-A6C34878D82A}">
                    <a16:rowId xmlns:a16="http://schemas.microsoft.com/office/drawing/2014/main" val="3952664291"/>
                  </a:ext>
                </a:extLst>
              </a:tr>
              <a:tr h="128694">
                <a:tc>
                  <a:txBody>
                    <a:bodyPr/>
                    <a:lstStyle/>
                    <a:p>
                      <a:pPr algn="ctr" fontAlgn="ctr"/>
                      <a:r>
                        <a:rPr lang="is-IS" sz="800" b="1" u="none" strike="noStrike">
                          <a:effectLst/>
                        </a:rPr>
                        <a:t>156</a:t>
                      </a:r>
                      <a:endParaRPr lang="is-IS" sz="800" b="1"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u="none" strike="noStrike">
                          <a:effectLst/>
                        </a:rPr>
                        <a:t>628.279</a:t>
                      </a:r>
                      <a:endParaRPr lang="is-IS" sz="800" b="1"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u="none" strike="noStrike">
                          <a:effectLst/>
                        </a:rPr>
                        <a:t>640.845</a:t>
                      </a:r>
                      <a:endParaRPr lang="is-IS" sz="800" b="0"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u="none" strike="noStrike">
                          <a:effectLst/>
                        </a:rPr>
                        <a:t>653.411</a:t>
                      </a:r>
                      <a:endParaRPr lang="is-IS" sz="800" b="0"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u="none" strike="noStrike">
                          <a:effectLst/>
                        </a:rPr>
                        <a:t>665.976</a:t>
                      </a:r>
                      <a:endParaRPr lang="is-IS" sz="800" b="0"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u="none" strike="noStrike">
                          <a:effectLst/>
                        </a:rPr>
                        <a:t>678.542</a:t>
                      </a:r>
                      <a:endParaRPr lang="is-IS" sz="800" b="0"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u="none" strike="noStrike">
                          <a:effectLst/>
                        </a:rPr>
                        <a:t>691.107</a:t>
                      </a:r>
                      <a:endParaRPr lang="is-IS" sz="800" b="0"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u="none" strike="noStrike">
                          <a:effectLst/>
                        </a:rPr>
                        <a:t>703.673</a:t>
                      </a:r>
                      <a:endParaRPr lang="is-IS" sz="800" b="0"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u="none" strike="noStrike">
                          <a:effectLst/>
                        </a:rPr>
                        <a:t>716.238</a:t>
                      </a:r>
                      <a:endParaRPr lang="is-IS" sz="800" b="0"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u="none" strike="noStrike">
                          <a:effectLst/>
                        </a:rPr>
                        <a:t>728.804</a:t>
                      </a:r>
                      <a:endParaRPr lang="is-IS" sz="800" b="0" i="0" u="none" strike="noStrike">
                        <a:solidFill>
                          <a:srgbClr val="000000"/>
                        </a:solidFill>
                        <a:effectLst/>
                        <a:latin typeface="Arial" panose="020B0604020202020204" pitchFamily="34" charset="0"/>
                      </a:endParaRPr>
                    </a:p>
                  </a:txBody>
                  <a:tcPr marL="4605" marR="4605" marT="4605" marB="0" anchor="ctr"/>
                </a:tc>
                <a:extLst>
                  <a:ext uri="{0D108BD9-81ED-4DB2-BD59-A6C34878D82A}">
                    <a16:rowId xmlns:a16="http://schemas.microsoft.com/office/drawing/2014/main" val="1715769425"/>
                  </a:ext>
                </a:extLst>
              </a:tr>
              <a:tr h="128694">
                <a:tc>
                  <a:txBody>
                    <a:bodyPr/>
                    <a:lstStyle/>
                    <a:p>
                      <a:pPr algn="ctr" fontAlgn="ctr"/>
                      <a:r>
                        <a:rPr lang="is-IS" sz="800" b="1" u="none" strike="noStrike">
                          <a:effectLst/>
                        </a:rPr>
                        <a:t>157</a:t>
                      </a:r>
                      <a:endParaRPr lang="is-IS" sz="800" b="1"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u="none" strike="noStrike">
                          <a:effectLst/>
                        </a:rPr>
                        <a:t>633.725</a:t>
                      </a:r>
                      <a:endParaRPr lang="is-IS" sz="800" b="1"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u="none" strike="noStrike">
                          <a:effectLst/>
                        </a:rPr>
                        <a:t>646.400</a:t>
                      </a:r>
                      <a:endParaRPr lang="is-IS" sz="800" b="0"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u="none" strike="noStrike">
                          <a:effectLst/>
                        </a:rPr>
                        <a:t>659.074</a:t>
                      </a:r>
                      <a:endParaRPr lang="is-IS" sz="800" b="0"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u="none" strike="noStrike">
                          <a:effectLst/>
                        </a:rPr>
                        <a:t>671.749</a:t>
                      </a:r>
                      <a:endParaRPr lang="is-IS" sz="800" b="0"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u="none" strike="noStrike">
                          <a:effectLst/>
                        </a:rPr>
                        <a:t>684.423</a:t>
                      </a:r>
                      <a:endParaRPr lang="is-IS" sz="800" b="0"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u="none" strike="noStrike">
                          <a:effectLst/>
                        </a:rPr>
                        <a:t>697.098</a:t>
                      </a:r>
                      <a:endParaRPr lang="is-IS" sz="800" b="0"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u="none" strike="noStrike">
                          <a:effectLst/>
                        </a:rPr>
                        <a:t>709.772</a:t>
                      </a:r>
                      <a:endParaRPr lang="is-IS" sz="800" b="0"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u="none" strike="noStrike">
                          <a:effectLst/>
                        </a:rPr>
                        <a:t>722.447</a:t>
                      </a:r>
                      <a:endParaRPr lang="is-IS" sz="800" b="0"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u="none" strike="noStrike">
                          <a:effectLst/>
                        </a:rPr>
                        <a:t>735.121</a:t>
                      </a:r>
                      <a:endParaRPr lang="is-IS" sz="800" b="0" i="0" u="none" strike="noStrike">
                        <a:solidFill>
                          <a:srgbClr val="000000"/>
                        </a:solidFill>
                        <a:effectLst/>
                        <a:latin typeface="Arial" panose="020B0604020202020204" pitchFamily="34" charset="0"/>
                      </a:endParaRPr>
                    </a:p>
                  </a:txBody>
                  <a:tcPr marL="4605" marR="4605" marT="4605" marB="0" anchor="ctr"/>
                </a:tc>
                <a:extLst>
                  <a:ext uri="{0D108BD9-81ED-4DB2-BD59-A6C34878D82A}">
                    <a16:rowId xmlns:a16="http://schemas.microsoft.com/office/drawing/2014/main" val="2653248290"/>
                  </a:ext>
                </a:extLst>
              </a:tr>
              <a:tr h="128694">
                <a:tc>
                  <a:txBody>
                    <a:bodyPr/>
                    <a:lstStyle/>
                    <a:p>
                      <a:pPr algn="ctr" fontAlgn="ctr"/>
                      <a:r>
                        <a:rPr lang="is-IS" sz="800" b="1" u="none" strike="noStrike">
                          <a:effectLst/>
                        </a:rPr>
                        <a:t>158</a:t>
                      </a:r>
                      <a:endParaRPr lang="is-IS" sz="800" b="1"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u="none" strike="noStrike">
                          <a:effectLst/>
                        </a:rPr>
                        <a:t>639.232</a:t>
                      </a:r>
                      <a:endParaRPr lang="is-IS" sz="800" b="1"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u="none" strike="noStrike">
                          <a:effectLst/>
                        </a:rPr>
                        <a:t>652.016</a:t>
                      </a:r>
                      <a:endParaRPr lang="is-IS" sz="800" b="0"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u="none" strike="noStrike">
                          <a:effectLst/>
                        </a:rPr>
                        <a:t>664.801</a:t>
                      </a:r>
                      <a:endParaRPr lang="is-IS" sz="800" b="0"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u="none" strike="noStrike">
                          <a:effectLst/>
                        </a:rPr>
                        <a:t>677.585</a:t>
                      </a:r>
                      <a:endParaRPr lang="is-IS" sz="800" b="0"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u="none" strike="noStrike">
                          <a:effectLst/>
                        </a:rPr>
                        <a:t>690.370</a:t>
                      </a:r>
                      <a:endParaRPr lang="is-IS" sz="800" b="0"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u="none" strike="noStrike">
                          <a:effectLst/>
                        </a:rPr>
                        <a:t>703.155</a:t>
                      </a:r>
                      <a:endParaRPr lang="is-IS" sz="800" b="0"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u="none" strike="noStrike">
                          <a:effectLst/>
                        </a:rPr>
                        <a:t>715.939</a:t>
                      </a:r>
                      <a:endParaRPr lang="is-IS" sz="800" b="0"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u="none" strike="noStrike">
                          <a:effectLst/>
                        </a:rPr>
                        <a:t>728.724</a:t>
                      </a:r>
                      <a:endParaRPr lang="is-IS" sz="800" b="0"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u="none" strike="noStrike">
                          <a:effectLst/>
                        </a:rPr>
                        <a:t>741.509</a:t>
                      </a:r>
                      <a:endParaRPr lang="is-IS" sz="800" b="0" i="0" u="none" strike="noStrike">
                        <a:solidFill>
                          <a:srgbClr val="000000"/>
                        </a:solidFill>
                        <a:effectLst/>
                        <a:latin typeface="Arial" panose="020B0604020202020204" pitchFamily="34" charset="0"/>
                      </a:endParaRPr>
                    </a:p>
                  </a:txBody>
                  <a:tcPr marL="4605" marR="4605" marT="4605" marB="0" anchor="ctr"/>
                </a:tc>
                <a:extLst>
                  <a:ext uri="{0D108BD9-81ED-4DB2-BD59-A6C34878D82A}">
                    <a16:rowId xmlns:a16="http://schemas.microsoft.com/office/drawing/2014/main" val="872609040"/>
                  </a:ext>
                </a:extLst>
              </a:tr>
              <a:tr h="128694">
                <a:tc>
                  <a:txBody>
                    <a:bodyPr/>
                    <a:lstStyle/>
                    <a:p>
                      <a:pPr algn="ctr" fontAlgn="ctr"/>
                      <a:r>
                        <a:rPr lang="is-IS" sz="800" b="1" u="none" strike="noStrike">
                          <a:effectLst/>
                        </a:rPr>
                        <a:t>159</a:t>
                      </a:r>
                      <a:endParaRPr lang="is-IS" sz="800" b="1"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u="none" strike="noStrike">
                          <a:effectLst/>
                        </a:rPr>
                        <a:t>644.799</a:t>
                      </a:r>
                      <a:endParaRPr lang="is-IS" sz="800" b="1"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u="none" strike="noStrike">
                          <a:effectLst/>
                        </a:rPr>
                        <a:t>657.695</a:t>
                      </a:r>
                      <a:endParaRPr lang="is-IS" sz="800" b="0"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u="none" strike="noStrike">
                          <a:effectLst/>
                        </a:rPr>
                        <a:t>670.591</a:t>
                      </a:r>
                      <a:endParaRPr lang="is-IS" sz="800" b="0"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u="none" strike="noStrike">
                          <a:effectLst/>
                        </a:rPr>
                        <a:t>683.487</a:t>
                      </a:r>
                      <a:endParaRPr lang="is-IS" sz="800" b="0"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u="none" strike="noStrike">
                          <a:effectLst/>
                        </a:rPr>
                        <a:t>696.383</a:t>
                      </a:r>
                      <a:endParaRPr lang="is-IS" sz="800" b="0"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u="none" strike="noStrike">
                          <a:effectLst/>
                        </a:rPr>
                        <a:t>709.279</a:t>
                      </a:r>
                      <a:endParaRPr lang="is-IS" sz="800" b="0"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u="none" strike="noStrike">
                          <a:effectLst/>
                        </a:rPr>
                        <a:t>722.175</a:t>
                      </a:r>
                      <a:endParaRPr lang="is-IS" sz="800" b="0"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u="none" strike="noStrike">
                          <a:effectLst/>
                        </a:rPr>
                        <a:t>735.071</a:t>
                      </a:r>
                      <a:endParaRPr lang="is-IS" sz="800" b="0"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u="none" strike="noStrike">
                          <a:effectLst/>
                        </a:rPr>
                        <a:t>747.967</a:t>
                      </a:r>
                      <a:endParaRPr lang="is-IS" sz="800" b="0" i="0" u="none" strike="noStrike">
                        <a:solidFill>
                          <a:srgbClr val="000000"/>
                        </a:solidFill>
                        <a:effectLst/>
                        <a:latin typeface="Arial" panose="020B0604020202020204" pitchFamily="34" charset="0"/>
                      </a:endParaRPr>
                    </a:p>
                  </a:txBody>
                  <a:tcPr marL="4605" marR="4605" marT="4605" marB="0" anchor="ctr"/>
                </a:tc>
                <a:extLst>
                  <a:ext uri="{0D108BD9-81ED-4DB2-BD59-A6C34878D82A}">
                    <a16:rowId xmlns:a16="http://schemas.microsoft.com/office/drawing/2014/main" val="3090398306"/>
                  </a:ext>
                </a:extLst>
              </a:tr>
              <a:tr h="128694">
                <a:tc>
                  <a:txBody>
                    <a:bodyPr/>
                    <a:lstStyle/>
                    <a:p>
                      <a:pPr algn="ctr" fontAlgn="ctr"/>
                      <a:r>
                        <a:rPr lang="is-IS" sz="800" b="1" u="none" strike="noStrike">
                          <a:effectLst/>
                        </a:rPr>
                        <a:t>160</a:t>
                      </a:r>
                      <a:endParaRPr lang="is-IS" sz="800" b="1"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u="none" strike="noStrike">
                          <a:effectLst/>
                        </a:rPr>
                        <a:t>650.429</a:t>
                      </a:r>
                      <a:endParaRPr lang="is-IS" sz="800" b="1"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u="none" strike="noStrike">
                          <a:effectLst/>
                        </a:rPr>
                        <a:t>663.437</a:t>
                      </a:r>
                      <a:endParaRPr lang="is-IS" sz="800" b="0"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u="none" strike="noStrike">
                          <a:effectLst/>
                        </a:rPr>
                        <a:t>676.446</a:t>
                      </a:r>
                      <a:endParaRPr lang="is-IS" sz="800" b="0"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u="none" strike="noStrike">
                          <a:effectLst/>
                        </a:rPr>
                        <a:t>689.454</a:t>
                      </a:r>
                      <a:endParaRPr lang="is-IS" sz="800" b="0"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u="none" strike="noStrike">
                          <a:effectLst/>
                        </a:rPr>
                        <a:t>702.463</a:t>
                      </a:r>
                      <a:endParaRPr lang="is-IS" sz="800" b="0"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u="none" strike="noStrike">
                          <a:effectLst/>
                        </a:rPr>
                        <a:t>715.471</a:t>
                      </a:r>
                      <a:endParaRPr lang="is-IS" sz="800" b="0"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u="none" strike="noStrike">
                          <a:effectLst/>
                        </a:rPr>
                        <a:t>728.480</a:t>
                      </a:r>
                      <a:endParaRPr lang="is-IS" sz="800" b="0"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u="none" strike="noStrike">
                          <a:effectLst/>
                        </a:rPr>
                        <a:t>741.489</a:t>
                      </a:r>
                      <a:endParaRPr lang="is-IS" sz="800" b="0"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u="none" strike="noStrike">
                          <a:effectLst/>
                        </a:rPr>
                        <a:t>754.497</a:t>
                      </a:r>
                      <a:endParaRPr lang="is-IS" sz="800" b="0" i="0" u="none" strike="noStrike">
                        <a:solidFill>
                          <a:srgbClr val="000000"/>
                        </a:solidFill>
                        <a:effectLst/>
                        <a:latin typeface="Arial" panose="020B0604020202020204" pitchFamily="34" charset="0"/>
                      </a:endParaRPr>
                    </a:p>
                  </a:txBody>
                  <a:tcPr marL="4605" marR="4605" marT="4605" marB="0" anchor="ctr"/>
                </a:tc>
                <a:extLst>
                  <a:ext uri="{0D108BD9-81ED-4DB2-BD59-A6C34878D82A}">
                    <a16:rowId xmlns:a16="http://schemas.microsoft.com/office/drawing/2014/main" val="1125471967"/>
                  </a:ext>
                </a:extLst>
              </a:tr>
              <a:tr h="128694">
                <a:tc>
                  <a:txBody>
                    <a:bodyPr/>
                    <a:lstStyle/>
                    <a:p>
                      <a:pPr algn="ctr" fontAlgn="ctr"/>
                      <a:r>
                        <a:rPr lang="is-IS" sz="800" b="1" u="none" strike="noStrike">
                          <a:effectLst/>
                        </a:rPr>
                        <a:t>161</a:t>
                      </a:r>
                      <a:endParaRPr lang="is-IS" sz="800" b="1"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u="none" strike="noStrike">
                          <a:effectLst/>
                        </a:rPr>
                        <a:t>656.118</a:t>
                      </a:r>
                      <a:endParaRPr lang="is-IS" sz="800" b="1"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u="none" strike="noStrike">
                          <a:effectLst/>
                        </a:rPr>
                        <a:t>669.240</a:t>
                      </a:r>
                      <a:endParaRPr lang="is-IS" sz="800" b="0"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u="none" strike="noStrike">
                          <a:effectLst/>
                        </a:rPr>
                        <a:t>682.363</a:t>
                      </a:r>
                      <a:endParaRPr lang="is-IS" sz="800" b="0"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u="none" strike="noStrike">
                          <a:effectLst/>
                        </a:rPr>
                        <a:t>695.485</a:t>
                      </a:r>
                      <a:endParaRPr lang="is-IS" sz="800" b="0"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u="none" strike="noStrike">
                          <a:effectLst/>
                        </a:rPr>
                        <a:t>708.607</a:t>
                      </a:r>
                      <a:endParaRPr lang="is-IS" sz="800" b="0"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u="none" strike="noStrike">
                          <a:effectLst/>
                        </a:rPr>
                        <a:t>721.730</a:t>
                      </a:r>
                      <a:endParaRPr lang="is-IS" sz="800" b="0"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u="none" strike="noStrike">
                          <a:effectLst/>
                        </a:rPr>
                        <a:t>734.852</a:t>
                      </a:r>
                      <a:endParaRPr lang="is-IS" sz="800" b="0"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u="none" strike="noStrike">
                          <a:effectLst/>
                        </a:rPr>
                        <a:t>747.974</a:t>
                      </a:r>
                      <a:endParaRPr lang="is-IS" sz="800" b="0"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u="none" strike="noStrike">
                          <a:effectLst/>
                        </a:rPr>
                        <a:t>761.097</a:t>
                      </a:r>
                      <a:endParaRPr lang="is-IS" sz="800" b="0" i="0" u="none" strike="noStrike">
                        <a:solidFill>
                          <a:srgbClr val="000000"/>
                        </a:solidFill>
                        <a:effectLst/>
                        <a:latin typeface="Arial" panose="020B0604020202020204" pitchFamily="34" charset="0"/>
                      </a:endParaRPr>
                    </a:p>
                  </a:txBody>
                  <a:tcPr marL="4605" marR="4605" marT="4605" marB="0" anchor="ctr"/>
                </a:tc>
                <a:extLst>
                  <a:ext uri="{0D108BD9-81ED-4DB2-BD59-A6C34878D82A}">
                    <a16:rowId xmlns:a16="http://schemas.microsoft.com/office/drawing/2014/main" val="2644860261"/>
                  </a:ext>
                </a:extLst>
              </a:tr>
              <a:tr h="128694">
                <a:tc>
                  <a:txBody>
                    <a:bodyPr/>
                    <a:lstStyle/>
                    <a:p>
                      <a:pPr algn="ctr" fontAlgn="ctr"/>
                      <a:r>
                        <a:rPr lang="is-IS" sz="800" b="1" u="none" strike="noStrike">
                          <a:effectLst/>
                        </a:rPr>
                        <a:t>162</a:t>
                      </a:r>
                      <a:endParaRPr lang="is-IS" sz="800" b="1"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u="none" strike="noStrike">
                          <a:effectLst/>
                        </a:rPr>
                        <a:t>660.367</a:t>
                      </a:r>
                      <a:endParaRPr lang="is-IS" sz="800" b="1"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u="none" strike="noStrike">
                          <a:effectLst/>
                        </a:rPr>
                        <a:t>673.574</a:t>
                      </a:r>
                      <a:endParaRPr lang="is-IS" sz="800" b="0"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u="none" strike="noStrike">
                          <a:effectLst/>
                        </a:rPr>
                        <a:t>686.781</a:t>
                      </a:r>
                      <a:endParaRPr lang="is-IS" sz="800" b="0"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u="none" strike="noStrike">
                          <a:effectLst/>
                        </a:rPr>
                        <a:t>699.989</a:t>
                      </a:r>
                      <a:endParaRPr lang="is-IS" sz="800" b="0"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u="none" strike="noStrike">
                          <a:effectLst/>
                        </a:rPr>
                        <a:t>713.196</a:t>
                      </a:r>
                      <a:endParaRPr lang="is-IS" sz="800" b="0"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u="none" strike="noStrike">
                          <a:effectLst/>
                        </a:rPr>
                        <a:t>726.403</a:t>
                      </a:r>
                      <a:endParaRPr lang="is-IS" sz="800" b="0"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u="none" strike="noStrike">
                          <a:effectLst/>
                        </a:rPr>
                        <a:t>739.611</a:t>
                      </a:r>
                      <a:endParaRPr lang="is-IS" sz="800" b="0"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u="none" strike="noStrike">
                          <a:effectLst/>
                        </a:rPr>
                        <a:t>752.818</a:t>
                      </a:r>
                      <a:endParaRPr lang="is-IS" sz="800" b="0"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u="none" strike="noStrike">
                          <a:effectLst/>
                        </a:rPr>
                        <a:t>766.025</a:t>
                      </a:r>
                      <a:endParaRPr lang="is-IS" sz="800" b="0" i="0" u="none" strike="noStrike">
                        <a:solidFill>
                          <a:srgbClr val="000000"/>
                        </a:solidFill>
                        <a:effectLst/>
                        <a:latin typeface="Arial" panose="020B0604020202020204" pitchFamily="34" charset="0"/>
                      </a:endParaRPr>
                    </a:p>
                  </a:txBody>
                  <a:tcPr marL="4605" marR="4605" marT="4605" marB="0" anchor="ctr"/>
                </a:tc>
                <a:extLst>
                  <a:ext uri="{0D108BD9-81ED-4DB2-BD59-A6C34878D82A}">
                    <a16:rowId xmlns:a16="http://schemas.microsoft.com/office/drawing/2014/main" val="4163899150"/>
                  </a:ext>
                </a:extLst>
              </a:tr>
              <a:tr h="128694">
                <a:tc>
                  <a:txBody>
                    <a:bodyPr/>
                    <a:lstStyle/>
                    <a:p>
                      <a:pPr algn="ctr" fontAlgn="ctr"/>
                      <a:r>
                        <a:rPr lang="is-IS" sz="800" b="1" u="none" strike="noStrike">
                          <a:effectLst/>
                        </a:rPr>
                        <a:t>163</a:t>
                      </a:r>
                      <a:endParaRPr lang="is-IS" sz="800" b="1"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u="none" strike="noStrike">
                          <a:effectLst/>
                        </a:rPr>
                        <a:t>665.409</a:t>
                      </a:r>
                      <a:endParaRPr lang="is-IS" sz="800" b="1"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u="none" strike="noStrike">
                          <a:effectLst/>
                        </a:rPr>
                        <a:t>678.717</a:t>
                      </a:r>
                      <a:endParaRPr lang="is-IS" sz="800" b="0"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u="none" strike="noStrike">
                          <a:effectLst/>
                        </a:rPr>
                        <a:t>692.025</a:t>
                      </a:r>
                      <a:endParaRPr lang="is-IS" sz="800" b="0"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u="none" strike="noStrike">
                          <a:effectLst/>
                        </a:rPr>
                        <a:t>705.333</a:t>
                      </a:r>
                      <a:endParaRPr lang="is-IS" sz="800" b="0"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u="none" strike="noStrike">
                          <a:effectLst/>
                        </a:rPr>
                        <a:t>718.642</a:t>
                      </a:r>
                      <a:endParaRPr lang="is-IS" sz="800" b="0"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u="none" strike="noStrike">
                          <a:effectLst/>
                        </a:rPr>
                        <a:t>731.950</a:t>
                      </a:r>
                      <a:endParaRPr lang="is-IS" sz="800" b="0"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u="none" strike="noStrike">
                          <a:effectLst/>
                        </a:rPr>
                        <a:t>745.258</a:t>
                      </a:r>
                      <a:endParaRPr lang="is-IS" sz="800" b="0"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u="none" strike="noStrike">
                          <a:effectLst/>
                        </a:rPr>
                        <a:t>758.566</a:t>
                      </a:r>
                      <a:endParaRPr lang="is-IS" sz="800" b="0"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u="none" strike="noStrike">
                          <a:effectLst/>
                        </a:rPr>
                        <a:t>771.874</a:t>
                      </a:r>
                      <a:endParaRPr lang="is-IS" sz="800" b="0" i="0" u="none" strike="noStrike">
                        <a:solidFill>
                          <a:srgbClr val="000000"/>
                        </a:solidFill>
                        <a:effectLst/>
                        <a:latin typeface="Arial" panose="020B0604020202020204" pitchFamily="34" charset="0"/>
                      </a:endParaRPr>
                    </a:p>
                  </a:txBody>
                  <a:tcPr marL="4605" marR="4605" marT="4605" marB="0" anchor="ctr"/>
                </a:tc>
                <a:extLst>
                  <a:ext uri="{0D108BD9-81ED-4DB2-BD59-A6C34878D82A}">
                    <a16:rowId xmlns:a16="http://schemas.microsoft.com/office/drawing/2014/main" val="635022544"/>
                  </a:ext>
                </a:extLst>
              </a:tr>
              <a:tr h="128694">
                <a:tc>
                  <a:txBody>
                    <a:bodyPr/>
                    <a:lstStyle/>
                    <a:p>
                      <a:pPr algn="ctr" fontAlgn="ctr"/>
                      <a:r>
                        <a:rPr lang="is-IS" sz="800" b="1" u="none" strike="noStrike">
                          <a:effectLst/>
                        </a:rPr>
                        <a:t>164</a:t>
                      </a:r>
                      <a:endParaRPr lang="is-IS" sz="800" b="1"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u="none" strike="noStrike">
                          <a:effectLst/>
                        </a:rPr>
                        <a:t>670.502</a:t>
                      </a:r>
                      <a:endParaRPr lang="is-IS" sz="800" b="1"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u="none" strike="noStrike">
                          <a:effectLst/>
                        </a:rPr>
                        <a:t>683.912</a:t>
                      </a:r>
                      <a:endParaRPr lang="is-IS" sz="800" b="0"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u="none" strike="noStrike">
                          <a:effectLst/>
                        </a:rPr>
                        <a:t>697.322</a:t>
                      </a:r>
                      <a:endParaRPr lang="is-IS" sz="800" b="0"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u="none" strike="noStrike">
                          <a:effectLst/>
                        </a:rPr>
                        <a:t>710.732</a:t>
                      </a:r>
                      <a:endParaRPr lang="is-IS" sz="800" b="0"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u="none" strike="noStrike">
                          <a:effectLst/>
                        </a:rPr>
                        <a:t>724.142</a:t>
                      </a:r>
                      <a:endParaRPr lang="is-IS" sz="800" b="0"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u="none" strike="noStrike">
                          <a:effectLst/>
                        </a:rPr>
                        <a:t>737.552</a:t>
                      </a:r>
                      <a:endParaRPr lang="is-IS" sz="800" b="0"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u="none" strike="noStrike">
                          <a:effectLst/>
                        </a:rPr>
                        <a:t>750.962</a:t>
                      </a:r>
                      <a:endParaRPr lang="is-IS" sz="800" b="0"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u="none" strike="noStrike">
                          <a:effectLst/>
                        </a:rPr>
                        <a:t>764.372</a:t>
                      </a:r>
                      <a:endParaRPr lang="is-IS" sz="800" b="0"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u="none" strike="noStrike">
                          <a:effectLst/>
                        </a:rPr>
                        <a:t>777.783</a:t>
                      </a:r>
                      <a:endParaRPr lang="is-IS" sz="800" b="0" i="0" u="none" strike="noStrike">
                        <a:solidFill>
                          <a:srgbClr val="000000"/>
                        </a:solidFill>
                        <a:effectLst/>
                        <a:latin typeface="Arial" panose="020B0604020202020204" pitchFamily="34" charset="0"/>
                      </a:endParaRPr>
                    </a:p>
                  </a:txBody>
                  <a:tcPr marL="4605" marR="4605" marT="4605" marB="0" anchor="ctr"/>
                </a:tc>
                <a:extLst>
                  <a:ext uri="{0D108BD9-81ED-4DB2-BD59-A6C34878D82A}">
                    <a16:rowId xmlns:a16="http://schemas.microsoft.com/office/drawing/2014/main" val="799819898"/>
                  </a:ext>
                </a:extLst>
              </a:tr>
              <a:tr h="128694">
                <a:tc>
                  <a:txBody>
                    <a:bodyPr/>
                    <a:lstStyle/>
                    <a:p>
                      <a:pPr algn="ctr" fontAlgn="ctr"/>
                      <a:r>
                        <a:rPr lang="is-IS" sz="800" b="1" u="none" strike="noStrike">
                          <a:effectLst/>
                        </a:rPr>
                        <a:t>165</a:t>
                      </a:r>
                      <a:endParaRPr lang="is-IS" sz="800" b="1"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u="none" strike="noStrike">
                          <a:effectLst/>
                        </a:rPr>
                        <a:t>675.645</a:t>
                      </a:r>
                      <a:endParaRPr lang="is-IS" sz="800" b="1"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u="none" strike="noStrike">
                          <a:effectLst/>
                        </a:rPr>
                        <a:t>689.158</a:t>
                      </a:r>
                      <a:endParaRPr lang="is-IS" sz="800" b="0"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u="none" strike="noStrike">
                          <a:effectLst/>
                        </a:rPr>
                        <a:t>702.671</a:t>
                      </a:r>
                      <a:endParaRPr lang="is-IS" sz="800" b="0"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u="none" strike="noStrike">
                          <a:effectLst/>
                        </a:rPr>
                        <a:t>716.184</a:t>
                      </a:r>
                      <a:endParaRPr lang="is-IS" sz="800" b="0"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u="none" strike="noStrike">
                          <a:effectLst/>
                        </a:rPr>
                        <a:t>729.697</a:t>
                      </a:r>
                      <a:endParaRPr lang="is-IS" sz="800" b="0"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u="none" strike="noStrike">
                          <a:effectLst/>
                        </a:rPr>
                        <a:t>743.210</a:t>
                      </a:r>
                      <a:endParaRPr lang="is-IS" sz="800" b="0"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u="none" strike="noStrike">
                          <a:effectLst/>
                        </a:rPr>
                        <a:t>756.723</a:t>
                      </a:r>
                      <a:endParaRPr lang="is-IS" sz="800" b="0"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u="none" strike="noStrike">
                          <a:effectLst/>
                        </a:rPr>
                        <a:t>770.236</a:t>
                      </a:r>
                      <a:endParaRPr lang="is-IS" sz="800" b="0"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u="none" strike="noStrike">
                          <a:effectLst/>
                        </a:rPr>
                        <a:t>783.749</a:t>
                      </a:r>
                      <a:endParaRPr lang="is-IS" sz="800" b="0" i="0" u="none" strike="noStrike">
                        <a:solidFill>
                          <a:srgbClr val="000000"/>
                        </a:solidFill>
                        <a:effectLst/>
                        <a:latin typeface="Arial" panose="020B0604020202020204" pitchFamily="34" charset="0"/>
                      </a:endParaRPr>
                    </a:p>
                  </a:txBody>
                  <a:tcPr marL="4605" marR="4605" marT="4605" marB="0" anchor="ctr"/>
                </a:tc>
                <a:extLst>
                  <a:ext uri="{0D108BD9-81ED-4DB2-BD59-A6C34878D82A}">
                    <a16:rowId xmlns:a16="http://schemas.microsoft.com/office/drawing/2014/main" val="249328499"/>
                  </a:ext>
                </a:extLst>
              </a:tr>
              <a:tr h="128694">
                <a:tc>
                  <a:txBody>
                    <a:bodyPr/>
                    <a:lstStyle/>
                    <a:p>
                      <a:pPr algn="ctr" fontAlgn="ctr"/>
                      <a:r>
                        <a:rPr lang="is-IS" sz="800" b="1" u="none" strike="noStrike">
                          <a:effectLst/>
                        </a:rPr>
                        <a:t>166</a:t>
                      </a:r>
                      <a:endParaRPr lang="is-IS" sz="800" b="1"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u="none" strike="noStrike">
                          <a:effectLst/>
                        </a:rPr>
                        <a:t>680.839</a:t>
                      </a:r>
                      <a:endParaRPr lang="is-IS" sz="800" b="1"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u="none" strike="noStrike">
                          <a:effectLst/>
                        </a:rPr>
                        <a:t>694.456</a:t>
                      </a:r>
                      <a:endParaRPr lang="is-IS" sz="800" b="0"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u="none" strike="noStrike">
                          <a:effectLst/>
                        </a:rPr>
                        <a:t>708.073</a:t>
                      </a:r>
                      <a:endParaRPr lang="is-IS" sz="800" b="0"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u="none" strike="noStrike">
                          <a:effectLst/>
                        </a:rPr>
                        <a:t>721.690</a:t>
                      </a:r>
                      <a:endParaRPr lang="is-IS" sz="800" b="0"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u="none" strike="noStrike">
                          <a:effectLst/>
                        </a:rPr>
                        <a:t>735.307</a:t>
                      </a:r>
                      <a:endParaRPr lang="is-IS" sz="800" b="0"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u="none" strike="noStrike">
                          <a:effectLst/>
                        </a:rPr>
                        <a:t>748.923</a:t>
                      </a:r>
                      <a:endParaRPr lang="is-IS" sz="800" b="0"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u="none" strike="noStrike">
                          <a:effectLst/>
                        </a:rPr>
                        <a:t>762.540</a:t>
                      </a:r>
                      <a:endParaRPr lang="is-IS" sz="800" b="0"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u="none" strike="noStrike">
                          <a:effectLst/>
                        </a:rPr>
                        <a:t>776.157</a:t>
                      </a:r>
                      <a:endParaRPr lang="is-IS" sz="800" b="0"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u="none" strike="noStrike">
                          <a:effectLst/>
                        </a:rPr>
                        <a:t>789.774</a:t>
                      </a:r>
                      <a:endParaRPr lang="is-IS" sz="800" b="0" i="0" u="none" strike="noStrike">
                        <a:solidFill>
                          <a:srgbClr val="000000"/>
                        </a:solidFill>
                        <a:effectLst/>
                        <a:latin typeface="Arial" panose="020B0604020202020204" pitchFamily="34" charset="0"/>
                      </a:endParaRPr>
                    </a:p>
                  </a:txBody>
                  <a:tcPr marL="4605" marR="4605" marT="4605" marB="0" anchor="ctr"/>
                </a:tc>
                <a:extLst>
                  <a:ext uri="{0D108BD9-81ED-4DB2-BD59-A6C34878D82A}">
                    <a16:rowId xmlns:a16="http://schemas.microsoft.com/office/drawing/2014/main" val="4253519638"/>
                  </a:ext>
                </a:extLst>
              </a:tr>
              <a:tr h="128694">
                <a:tc>
                  <a:txBody>
                    <a:bodyPr/>
                    <a:lstStyle/>
                    <a:p>
                      <a:pPr algn="ctr" fontAlgn="ctr"/>
                      <a:r>
                        <a:rPr lang="is-IS" sz="800" b="1" u="none" strike="noStrike">
                          <a:effectLst/>
                        </a:rPr>
                        <a:t>167</a:t>
                      </a:r>
                      <a:endParaRPr lang="is-IS" sz="800" b="1"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u="none" strike="noStrike">
                          <a:effectLst/>
                        </a:rPr>
                        <a:t>688.003</a:t>
                      </a:r>
                      <a:endParaRPr lang="is-IS" sz="800" b="1"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u="none" strike="noStrike">
                          <a:effectLst/>
                        </a:rPr>
                        <a:t>701.763</a:t>
                      </a:r>
                      <a:endParaRPr lang="is-IS" sz="800" b="0"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u="none" strike="noStrike">
                          <a:effectLst/>
                        </a:rPr>
                        <a:t>715.523</a:t>
                      </a:r>
                      <a:endParaRPr lang="is-IS" sz="800" b="0"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u="none" strike="noStrike">
                          <a:effectLst/>
                        </a:rPr>
                        <a:t>729.283</a:t>
                      </a:r>
                      <a:endParaRPr lang="is-IS" sz="800" b="0"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u="none" strike="noStrike">
                          <a:effectLst/>
                        </a:rPr>
                        <a:t>743.043</a:t>
                      </a:r>
                      <a:endParaRPr lang="is-IS" sz="800" b="0"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u="none" strike="noStrike">
                          <a:effectLst/>
                        </a:rPr>
                        <a:t>756.803</a:t>
                      </a:r>
                      <a:endParaRPr lang="is-IS" sz="800" b="0"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u="none" strike="noStrike">
                          <a:effectLst/>
                        </a:rPr>
                        <a:t>770.563</a:t>
                      </a:r>
                      <a:endParaRPr lang="is-IS" sz="800" b="0"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u="none" strike="noStrike">
                          <a:effectLst/>
                        </a:rPr>
                        <a:t>784.323</a:t>
                      </a:r>
                      <a:endParaRPr lang="is-IS" sz="800" b="0"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u="none" strike="noStrike">
                          <a:effectLst/>
                        </a:rPr>
                        <a:t>798.083</a:t>
                      </a:r>
                      <a:endParaRPr lang="is-IS" sz="800" b="0" i="0" u="none" strike="noStrike">
                        <a:solidFill>
                          <a:srgbClr val="000000"/>
                        </a:solidFill>
                        <a:effectLst/>
                        <a:latin typeface="Arial" panose="020B0604020202020204" pitchFamily="34" charset="0"/>
                      </a:endParaRPr>
                    </a:p>
                  </a:txBody>
                  <a:tcPr marL="4605" marR="4605" marT="4605" marB="0" anchor="ctr"/>
                </a:tc>
                <a:extLst>
                  <a:ext uri="{0D108BD9-81ED-4DB2-BD59-A6C34878D82A}">
                    <a16:rowId xmlns:a16="http://schemas.microsoft.com/office/drawing/2014/main" val="3298591098"/>
                  </a:ext>
                </a:extLst>
              </a:tr>
              <a:tr h="128694">
                <a:tc>
                  <a:txBody>
                    <a:bodyPr/>
                    <a:lstStyle/>
                    <a:p>
                      <a:pPr algn="ctr" fontAlgn="ctr"/>
                      <a:r>
                        <a:rPr lang="is-IS" sz="800" b="1" u="none" strike="noStrike">
                          <a:effectLst/>
                        </a:rPr>
                        <a:t>168</a:t>
                      </a:r>
                      <a:endParaRPr lang="is-IS" sz="800" b="1"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u="none" strike="noStrike">
                          <a:effectLst/>
                        </a:rPr>
                        <a:t>695.262</a:t>
                      </a:r>
                      <a:endParaRPr lang="is-IS" sz="800" b="1"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u="none" strike="noStrike">
                          <a:effectLst/>
                        </a:rPr>
                        <a:t>709.167</a:t>
                      </a:r>
                      <a:endParaRPr lang="is-IS" sz="800" b="0"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u="none" strike="noStrike">
                          <a:effectLst/>
                        </a:rPr>
                        <a:t>723.073</a:t>
                      </a:r>
                      <a:endParaRPr lang="is-IS" sz="800" b="0"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u="none" strike="noStrike">
                          <a:effectLst/>
                        </a:rPr>
                        <a:t>736.978</a:t>
                      </a:r>
                      <a:endParaRPr lang="is-IS" sz="800" b="0"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u="none" strike="noStrike">
                          <a:effectLst/>
                        </a:rPr>
                        <a:t>750.883</a:t>
                      </a:r>
                      <a:endParaRPr lang="is-IS" sz="800" b="0"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u="none" strike="noStrike">
                          <a:effectLst/>
                        </a:rPr>
                        <a:t>764.788</a:t>
                      </a:r>
                      <a:endParaRPr lang="is-IS" sz="800" b="0"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u="none" strike="noStrike">
                          <a:effectLst/>
                        </a:rPr>
                        <a:t>778.694</a:t>
                      </a:r>
                      <a:endParaRPr lang="is-IS" sz="800" b="0"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u="none" strike="noStrike">
                          <a:effectLst/>
                        </a:rPr>
                        <a:t>792.599</a:t>
                      </a:r>
                      <a:endParaRPr lang="is-IS" sz="800" b="0"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u="none" strike="noStrike">
                          <a:effectLst/>
                        </a:rPr>
                        <a:t>806.504</a:t>
                      </a:r>
                      <a:endParaRPr lang="is-IS" sz="800" b="0" i="0" u="none" strike="noStrike">
                        <a:solidFill>
                          <a:srgbClr val="000000"/>
                        </a:solidFill>
                        <a:effectLst/>
                        <a:latin typeface="Arial" panose="020B0604020202020204" pitchFamily="34" charset="0"/>
                      </a:endParaRPr>
                    </a:p>
                  </a:txBody>
                  <a:tcPr marL="4605" marR="4605" marT="4605" marB="0" anchor="ctr"/>
                </a:tc>
                <a:extLst>
                  <a:ext uri="{0D108BD9-81ED-4DB2-BD59-A6C34878D82A}">
                    <a16:rowId xmlns:a16="http://schemas.microsoft.com/office/drawing/2014/main" val="193628469"/>
                  </a:ext>
                </a:extLst>
              </a:tr>
              <a:tr h="128694">
                <a:tc>
                  <a:txBody>
                    <a:bodyPr/>
                    <a:lstStyle/>
                    <a:p>
                      <a:pPr algn="ctr" fontAlgn="ctr"/>
                      <a:r>
                        <a:rPr lang="is-IS" sz="800" b="1" u="none" strike="noStrike">
                          <a:effectLst/>
                        </a:rPr>
                        <a:t>169</a:t>
                      </a:r>
                      <a:endParaRPr lang="is-IS" sz="800" b="1"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u="none" strike="noStrike">
                          <a:effectLst/>
                        </a:rPr>
                        <a:t>702.620</a:t>
                      </a:r>
                      <a:endParaRPr lang="is-IS" sz="800" b="1"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u="none" strike="noStrike">
                          <a:effectLst/>
                        </a:rPr>
                        <a:t>716.672</a:t>
                      </a:r>
                      <a:endParaRPr lang="is-IS" sz="800" b="0"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u="none" strike="noStrike">
                          <a:effectLst/>
                        </a:rPr>
                        <a:t>730.725</a:t>
                      </a:r>
                      <a:endParaRPr lang="is-IS" sz="800" b="0"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u="none" strike="noStrike">
                          <a:effectLst/>
                        </a:rPr>
                        <a:t>744.777</a:t>
                      </a:r>
                      <a:endParaRPr lang="is-IS" sz="800" b="0"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u="none" strike="noStrike">
                          <a:effectLst/>
                        </a:rPr>
                        <a:t>758.830</a:t>
                      </a:r>
                      <a:endParaRPr lang="is-IS" sz="800" b="0"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u="none" strike="noStrike">
                          <a:effectLst/>
                        </a:rPr>
                        <a:t>772.882</a:t>
                      </a:r>
                      <a:endParaRPr lang="is-IS" sz="800" b="0"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u="none" strike="noStrike">
                          <a:effectLst/>
                        </a:rPr>
                        <a:t>786.934</a:t>
                      </a:r>
                      <a:endParaRPr lang="is-IS" sz="800" b="0"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u="none" strike="noStrike">
                          <a:effectLst/>
                        </a:rPr>
                        <a:t>800.987</a:t>
                      </a:r>
                      <a:endParaRPr lang="is-IS" sz="800" b="0"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u="none" strike="noStrike">
                          <a:effectLst/>
                        </a:rPr>
                        <a:t>815.039</a:t>
                      </a:r>
                      <a:endParaRPr lang="is-IS" sz="800" b="0" i="0" u="none" strike="noStrike">
                        <a:solidFill>
                          <a:srgbClr val="000000"/>
                        </a:solidFill>
                        <a:effectLst/>
                        <a:latin typeface="Arial" panose="020B0604020202020204" pitchFamily="34" charset="0"/>
                      </a:endParaRPr>
                    </a:p>
                  </a:txBody>
                  <a:tcPr marL="4605" marR="4605" marT="4605" marB="0" anchor="ctr"/>
                </a:tc>
                <a:extLst>
                  <a:ext uri="{0D108BD9-81ED-4DB2-BD59-A6C34878D82A}">
                    <a16:rowId xmlns:a16="http://schemas.microsoft.com/office/drawing/2014/main" val="639815818"/>
                  </a:ext>
                </a:extLst>
              </a:tr>
              <a:tr h="128694">
                <a:tc>
                  <a:txBody>
                    <a:bodyPr/>
                    <a:lstStyle/>
                    <a:p>
                      <a:pPr algn="ctr" fontAlgn="ctr"/>
                      <a:r>
                        <a:rPr lang="is-IS" sz="800" b="1" u="none" strike="noStrike">
                          <a:effectLst/>
                        </a:rPr>
                        <a:t>170</a:t>
                      </a:r>
                      <a:endParaRPr lang="is-IS" sz="800" b="1"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u="none" strike="noStrike">
                          <a:effectLst/>
                        </a:rPr>
                        <a:t>710.074</a:t>
                      </a:r>
                      <a:endParaRPr lang="is-IS" sz="800" b="1"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u="none" strike="noStrike">
                          <a:effectLst/>
                        </a:rPr>
                        <a:t>724.276</a:t>
                      </a:r>
                      <a:endParaRPr lang="is-IS" sz="800" b="0"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u="none" strike="noStrike">
                          <a:effectLst/>
                        </a:rPr>
                        <a:t>738.477</a:t>
                      </a:r>
                      <a:endParaRPr lang="is-IS" sz="800" b="0"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u="none" strike="noStrike">
                          <a:effectLst/>
                        </a:rPr>
                        <a:t>752.679</a:t>
                      </a:r>
                      <a:endParaRPr lang="is-IS" sz="800" b="0"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u="none" strike="noStrike">
                          <a:effectLst/>
                        </a:rPr>
                        <a:t>766.880</a:t>
                      </a:r>
                      <a:endParaRPr lang="is-IS" sz="800" b="0"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u="none" strike="noStrike">
                          <a:effectLst/>
                        </a:rPr>
                        <a:t>781.082</a:t>
                      </a:r>
                      <a:endParaRPr lang="is-IS" sz="800" b="0"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u="none" strike="noStrike">
                          <a:effectLst/>
                        </a:rPr>
                        <a:t>795.283</a:t>
                      </a:r>
                      <a:endParaRPr lang="is-IS" sz="800" b="0"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u="none" strike="noStrike">
                          <a:effectLst/>
                        </a:rPr>
                        <a:t>809.485</a:t>
                      </a:r>
                      <a:endParaRPr lang="is-IS" sz="800" b="0"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u="none" strike="noStrike">
                          <a:effectLst/>
                        </a:rPr>
                        <a:t>823.686</a:t>
                      </a:r>
                      <a:endParaRPr lang="is-IS" sz="800" b="0" i="0" u="none" strike="noStrike">
                        <a:solidFill>
                          <a:srgbClr val="000000"/>
                        </a:solidFill>
                        <a:effectLst/>
                        <a:latin typeface="Arial" panose="020B0604020202020204" pitchFamily="34" charset="0"/>
                      </a:endParaRPr>
                    </a:p>
                  </a:txBody>
                  <a:tcPr marL="4605" marR="4605" marT="4605" marB="0" anchor="ctr"/>
                </a:tc>
                <a:extLst>
                  <a:ext uri="{0D108BD9-81ED-4DB2-BD59-A6C34878D82A}">
                    <a16:rowId xmlns:a16="http://schemas.microsoft.com/office/drawing/2014/main" val="1074415318"/>
                  </a:ext>
                </a:extLst>
              </a:tr>
              <a:tr h="128694">
                <a:tc>
                  <a:txBody>
                    <a:bodyPr/>
                    <a:lstStyle/>
                    <a:p>
                      <a:pPr algn="ctr" fontAlgn="ctr"/>
                      <a:r>
                        <a:rPr lang="is-IS" sz="800" b="1" u="none" strike="noStrike">
                          <a:effectLst/>
                        </a:rPr>
                        <a:t>171</a:t>
                      </a:r>
                      <a:endParaRPr lang="is-IS" sz="800" b="1"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u="none" strike="noStrike">
                          <a:effectLst/>
                        </a:rPr>
                        <a:t>717.629</a:t>
                      </a:r>
                      <a:endParaRPr lang="is-IS" sz="800" b="1"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u="none" strike="noStrike">
                          <a:effectLst/>
                        </a:rPr>
                        <a:t>731.982</a:t>
                      </a:r>
                      <a:endParaRPr lang="is-IS" sz="800" b="0"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u="none" strike="noStrike">
                          <a:effectLst/>
                        </a:rPr>
                        <a:t>746.335</a:t>
                      </a:r>
                      <a:endParaRPr lang="is-IS" sz="800" b="0"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u="none" strike="noStrike">
                          <a:effectLst/>
                        </a:rPr>
                        <a:t>760.687</a:t>
                      </a:r>
                      <a:endParaRPr lang="is-IS" sz="800" b="0"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u="none" strike="noStrike">
                          <a:effectLst/>
                        </a:rPr>
                        <a:t>775.040</a:t>
                      </a:r>
                      <a:endParaRPr lang="is-IS" sz="800" b="0"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u="none" strike="noStrike">
                          <a:effectLst/>
                        </a:rPr>
                        <a:t>789.392</a:t>
                      </a:r>
                      <a:endParaRPr lang="is-IS" sz="800" b="0"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u="none" strike="noStrike">
                          <a:effectLst/>
                        </a:rPr>
                        <a:t>803.745</a:t>
                      </a:r>
                      <a:endParaRPr lang="is-IS" sz="800" b="0"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u="none" strike="noStrike">
                          <a:effectLst/>
                        </a:rPr>
                        <a:t>818.097</a:t>
                      </a:r>
                      <a:endParaRPr lang="is-IS" sz="800" b="0"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u="none" strike="noStrike">
                          <a:effectLst/>
                        </a:rPr>
                        <a:t>832.450</a:t>
                      </a:r>
                      <a:endParaRPr lang="is-IS" sz="800" b="0" i="0" u="none" strike="noStrike">
                        <a:solidFill>
                          <a:srgbClr val="000000"/>
                        </a:solidFill>
                        <a:effectLst/>
                        <a:latin typeface="Arial" panose="020B0604020202020204" pitchFamily="34" charset="0"/>
                      </a:endParaRPr>
                    </a:p>
                  </a:txBody>
                  <a:tcPr marL="4605" marR="4605" marT="4605" marB="0" anchor="ctr"/>
                </a:tc>
                <a:extLst>
                  <a:ext uri="{0D108BD9-81ED-4DB2-BD59-A6C34878D82A}">
                    <a16:rowId xmlns:a16="http://schemas.microsoft.com/office/drawing/2014/main" val="538207691"/>
                  </a:ext>
                </a:extLst>
              </a:tr>
              <a:tr h="128694">
                <a:tc>
                  <a:txBody>
                    <a:bodyPr/>
                    <a:lstStyle/>
                    <a:p>
                      <a:pPr algn="ctr" fontAlgn="ctr"/>
                      <a:r>
                        <a:rPr lang="is-IS" sz="800" b="1" u="none" strike="noStrike">
                          <a:effectLst/>
                        </a:rPr>
                        <a:t>172</a:t>
                      </a:r>
                      <a:endParaRPr lang="is-IS" sz="800" b="1"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u="none" strike="noStrike">
                          <a:effectLst/>
                        </a:rPr>
                        <a:t>725.288</a:t>
                      </a:r>
                      <a:endParaRPr lang="is-IS" sz="800" b="1"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u="none" strike="noStrike">
                          <a:effectLst/>
                        </a:rPr>
                        <a:t>739.793</a:t>
                      </a:r>
                      <a:endParaRPr lang="is-IS" sz="800" b="0"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u="none" strike="noStrike">
                          <a:effectLst/>
                        </a:rPr>
                        <a:t>754.299</a:t>
                      </a:r>
                      <a:endParaRPr lang="is-IS" sz="800" b="0"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u="none" strike="noStrike">
                          <a:effectLst/>
                        </a:rPr>
                        <a:t>768.805</a:t>
                      </a:r>
                      <a:endParaRPr lang="is-IS" sz="800" b="0"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u="none" strike="noStrike">
                          <a:effectLst/>
                        </a:rPr>
                        <a:t>783.311</a:t>
                      </a:r>
                      <a:endParaRPr lang="is-IS" sz="800" b="0"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u="none" strike="noStrike">
                          <a:effectLst/>
                        </a:rPr>
                        <a:t>797.816</a:t>
                      </a:r>
                      <a:endParaRPr lang="is-IS" sz="800" b="0"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u="none" strike="noStrike">
                          <a:effectLst/>
                        </a:rPr>
                        <a:t>812.322</a:t>
                      </a:r>
                      <a:endParaRPr lang="is-IS" sz="800" b="0"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u="none" strike="noStrike">
                          <a:effectLst/>
                        </a:rPr>
                        <a:t>826.828</a:t>
                      </a:r>
                      <a:endParaRPr lang="is-IS" sz="800" b="0"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u="none" strike="noStrike">
                          <a:effectLst/>
                        </a:rPr>
                        <a:t>841.334</a:t>
                      </a:r>
                      <a:endParaRPr lang="is-IS" sz="800" b="0" i="0" u="none" strike="noStrike">
                        <a:solidFill>
                          <a:srgbClr val="000000"/>
                        </a:solidFill>
                        <a:effectLst/>
                        <a:latin typeface="Arial" panose="020B0604020202020204" pitchFamily="34" charset="0"/>
                      </a:endParaRPr>
                    </a:p>
                  </a:txBody>
                  <a:tcPr marL="4605" marR="4605" marT="4605" marB="0" anchor="ctr"/>
                </a:tc>
                <a:extLst>
                  <a:ext uri="{0D108BD9-81ED-4DB2-BD59-A6C34878D82A}">
                    <a16:rowId xmlns:a16="http://schemas.microsoft.com/office/drawing/2014/main" val="65981821"/>
                  </a:ext>
                </a:extLst>
              </a:tr>
              <a:tr h="128694">
                <a:tc>
                  <a:txBody>
                    <a:bodyPr/>
                    <a:lstStyle/>
                    <a:p>
                      <a:pPr algn="ctr" fontAlgn="ctr"/>
                      <a:r>
                        <a:rPr lang="is-IS" sz="800" b="1" u="none" strike="noStrike">
                          <a:effectLst/>
                        </a:rPr>
                        <a:t>173</a:t>
                      </a:r>
                      <a:endParaRPr lang="is-IS" sz="800" b="1"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u="none" strike="noStrike">
                          <a:effectLst/>
                        </a:rPr>
                        <a:t>733.047</a:t>
                      </a:r>
                      <a:endParaRPr lang="is-IS" sz="800" b="1"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u="none" strike="noStrike">
                          <a:effectLst/>
                        </a:rPr>
                        <a:t>747.708</a:t>
                      </a:r>
                      <a:endParaRPr lang="is-IS" sz="800" b="0"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u="none" strike="noStrike">
                          <a:effectLst/>
                        </a:rPr>
                        <a:t>762.369</a:t>
                      </a:r>
                      <a:endParaRPr lang="is-IS" sz="800" b="0"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u="none" strike="noStrike">
                          <a:effectLst/>
                        </a:rPr>
                        <a:t>777.030</a:t>
                      </a:r>
                      <a:endParaRPr lang="is-IS" sz="800" b="0"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u="none" strike="noStrike">
                          <a:effectLst/>
                        </a:rPr>
                        <a:t>791.690</a:t>
                      </a:r>
                      <a:endParaRPr lang="is-IS" sz="800" b="0"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u="none" strike="noStrike">
                          <a:effectLst/>
                        </a:rPr>
                        <a:t>806.351</a:t>
                      </a:r>
                      <a:endParaRPr lang="is-IS" sz="800" b="0"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u="none" strike="noStrike">
                          <a:effectLst/>
                        </a:rPr>
                        <a:t>821.012</a:t>
                      </a:r>
                      <a:endParaRPr lang="is-IS" sz="800" b="0"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u="none" strike="noStrike">
                          <a:effectLst/>
                        </a:rPr>
                        <a:t>835.673</a:t>
                      </a:r>
                      <a:endParaRPr lang="is-IS" sz="800" b="0"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u="none" strike="noStrike">
                          <a:effectLst/>
                        </a:rPr>
                        <a:t>850.334</a:t>
                      </a:r>
                      <a:endParaRPr lang="is-IS" sz="800" b="0" i="0" u="none" strike="noStrike">
                        <a:solidFill>
                          <a:srgbClr val="000000"/>
                        </a:solidFill>
                        <a:effectLst/>
                        <a:latin typeface="Arial" panose="020B0604020202020204" pitchFamily="34" charset="0"/>
                      </a:endParaRPr>
                    </a:p>
                  </a:txBody>
                  <a:tcPr marL="4605" marR="4605" marT="4605" marB="0" anchor="ctr"/>
                </a:tc>
                <a:extLst>
                  <a:ext uri="{0D108BD9-81ED-4DB2-BD59-A6C34878D82A}">
                    <a16:rowId xmlns:a16="http://schemas.microsoft.com/office/drawing/2014/main" val="1549098893"/>
                  </a:ext>
                </a:extLst>
              </a:tr>
              <a:tr h="128694">
                <a:tc>
                  <a:txBody>
                    <a:bodyPr/>
                    <a:lstStyle/>
                    <a:p>
                      <a:pPr algn="ctr" fontAlgn="ctr"/>
                      <a:r>
                        <a:rPr lang="is-IS" sz="800" b="1" u="none" strike="noStrike">
                          <a:effectLst/>
                        </a:rPr>
                        <a:t>174</a:t>
                      </a:r>
                      <a:endParaRPr lang="is-IS" sz="800" b="1"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u="none" strike="noStrike">
                          <a:effectLst/>
                        </a:rPr>
                        <a:t>740.909</a:t>
                      </a:r>
                      <a:endParaRPr lang="is-IS" sz="800" b="1"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u="none" strike="noStrike">
                          <a:effectLst/>
                        </a:rPr>
                        <a:t>755.727</a:t>
                      </a:r>
                      <a:endParaRPr lang="is-IS" sz="800" b="0"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u="none" strike="noStrike">
                          <a:effectLst/>
                        </a:rPr>
                        <a:t>770.546</a:t>
                      </a:r>
                      <a:endParaRPr lang="is-IS" sz="800" b="0"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u="none" strike="noStrike">
                          <a:effectLst/>
                        </a:rPr>
                        <a:t>785.364</a:t>
                      </a:r>
                      <a:endParaRPr lang="is-IS" sz="800" b="0"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u="none" strike="noStrike">
                          <a:effectLst/>
                        </a:rPr>
                        <a:t>800.182</a:t>
                      </a:r>
                      <a:endParaRPr lang="is-IS" sz="800" b="0"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u="none" strike="noStrike">
                          <a:effectLst/>
                        </a:rPr>
                        <a:t>815.000</a:t>
                      </a:r>
                      <a:endParaRPr lang="is-IS" sz="800" b="0"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u="none" strike="noStrike">
                          <a:effectLst/>
                        </a:rPr>
                        <a:t>829.818</a:t>
                      </a:r>
                      <a:endParaRPr lang="is-IS" sz="800" b="0"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u="none" strike="noStrike">
                          <a:effectLst/>
                        </a:rPr>
                        <a:t>844.637</a:t>
                      </a:r>
                      <a:endParaRPr lang="is-IS" sz="800" b="0"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u="none" strike="noStrike">
                          <a:effectLst/>
                        </a:rPr>
                        <a:t>859.455</a:t>
                      </a:r>
                      <a:endParaRPr lang="is-IS" sz="800" b="0" i="0" u="none" strike="noStrike">
                        <a:solidFill>
                          <a:srgbClr val="000000"/>
                        </a:solidFill>
                        <a:effectLst/>
                        <a:latin typeface="Arial" panose="020B0604020202020204" pitchFamily="34" charset="0"/>
                      </a:endParaRPr>
                    </a:p>
                  </a:txBody>
                  <a:tcPr marL="4605" marR="4605" marT="4605" marB="0" anchor="ctr"/>
                </a:tc>
                <a:extLst>
                  <a:ext uri="{0D108BD9-81ED-4DB2-BD59-A6C34878D82A}">
                    <a16:rowId xmlns:a16="http://schemas.microsoft.com/office/drawing/2014/main" val="3328379078"/>
                  </a:ext>
                </a:extLst>
              </a:tr>
              <a:tr h="128694">
                <a:tc>
                  <a:txBody>
                    <a:bodyPr/>
                    <a:lstStyle/>
                    <a:p>
                      <a:pPr algn="ctr" fontAlgn="ctr"/>
                      <a:r>
                        <a:rPr lang="is-IS" sz="800" b="1" u="none" strike="noStrike">
                          <a:effectLst/>
                        </a:rPr>
                        <a:t>175</a:t>
                      </a:r>
                      <a:endParaRPr lang="is-IS" sz="800" b="1"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u="none" strike="noStrike">
                          <a:effectLst/>
                        </a:rPr>
                        <a:t>748.877</a:t>
                      </a:r>
                      <a:endParaRPr lang="is-IS" sz="800" b="1"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u="none" strike="noStrike">
                          <a:effectLst/>
                        </a:rPr>
                        <a:t>763.855</a:t>
                      </a:r>
                      <a:endParaRPr lang="is-IS" sz="800" b="0"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u="none" strike="noStrike">
                          <a:effectLst/>
                        </a:rPr>
                        <a:t>778.832</a:t>
                      </a:r>
                      <a:endParaRPr lang="is-IS" sz="800" b="0"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u="none" strike="noStrike">
                          <a:effectLst/>
                        </a:rPr>
                        <a:t>793.810</a:t>
                      </a:r>
                      <a:endParaRPr lang="is-IS" sz="800" b="0"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u="none" strike="noStrike">
                          <a:effectLst/>
                        </a:rPr>
                        <a:t>808.787</a:t>
                      </a:r>
                      <a:endParaRPr lang="is-IS" sz="800" b="0"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u="none" strike="noStrike">
                          <a:effectLst/>
                        </a:rPr>
                        <a:t>823.765</a:t>
                      </a:r>
                      <a:endParaRPr lang="is-IS" sz="800" b="0"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u="none" strike="noStrike">
                          <a:effectLst/>
                        </a:rPr>
                        <a:t>838.742</a:t>
                      </a:r>
                      <a:endParaRPr lang="is-IS" sz="800" b="0"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u="none" strike="noStrike">
                          <a:effectLst/>
                        </a:rPr>
                        <a:t>853.720</a:t>
                      </a:r>
                      <a:endParaRPr lang="is-IS" sz="800" b="0"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u="none" strike="noStrike">
                          <a:effectLst/>
                        </a:rPr>
                        <a:t>868.697</a:t>
                      </a:r>
                      <a:endParaRPr lang="is-IS" sz="800" b="0" i="0" u="none" strike="noStrike">
                        <a:solidFill>
                          <a:srgbClr val="000000"/>
                        </a:solidFill>
                        <a:effectLst/>
                        <a:latin typeface="Arial" panose="020B0604020202020204" pitchFamily="34" charset="0"/>
                      </a:endParaRPr>
                    </a:p>
                  </a:txBody>
                  <a:tcPr marL="4605" marR="4605" marT="4605" marB="0" anchor="ctr"/>
                </a:tc>
                <a:extLst>
                  <a:ext uri="{0D108BD9-81ED-4DB2-BD59-A6C34878D82A}">
                    <a16:rowId xmlns:a16="http://schemas.microsoft.com/office/drawing/2014/main" val="1250634892"/>
                  </a:ext>
                </a:extLst>
              </a:tr>
              <a:tr h="128694">
                <a:tc>
                  <a:txBody>
                    <a:bodyPr/>
                    <a:lstStyle/>
                    <a:p>
                      <a:pPr algn="ctr" fontAlgn="ctr"/>
                      <a:r>
                        <a:rPr lang="is-IS" sz="800" b="1" u="none" strike="noStrike">
                          <a:effectLst/>
                        </a:rPr>
                        <a:t>176</a:t>
                      </a:r>
                      <a:endParaRPr lang="is-IS" sz="800" b="1"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u="none" strike="noStrike">
                          <a:effectLst/>
                        </a:rPr>
                        <a:t>757.032</a:t>
                      </a:r>
                      <a:endParaRPr lang="is-IS" sz="800" b="1"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u="none" strike="noStrike">
                          <a:effectLst/>
                        </a:rPr>
                        <a:t>772.172</a:t>
                      </a:r>
                      <a:endParaRPr lang="is-IS" sz="800" b="0"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u="none" strike="noStrike">
                          <a:effectLst/>
                        </a:rPr>
                        <a:t>787.313</a:t>
                      </a:r>
                      <a:endParaRPr lang="is-IS" sz="800" b="0"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u="none" strike="noStrike">
                          <a:effectLst/>
                        </a:rPr>
                        <a:t>802.454</a:t>
                      </a:r>
                      <a:endParaRPr lang="is-IS" sz="800" b="0"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u="none" strike="noStrike">
                          <a:effectLst/>
                        </a:rPr>
                        <a:t>817.594</a:t>
                      </a:r>
                      <a:endParaRPr lang="is-IS" sz="800" b="0"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u="none" strike="noStrike">
                          <a:effectLst/>
                        </a:rPr>
                        <a:t>832.735</a:t>
                      </a:r>
                      <a:endParaRPr lang="is-IS" sz="800" b="0"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u="none" strike="noStrike">
                          <a:effectLst/>
                        </a:rPr>
                        <a:t>847.876</a:t>
                      </a:r>
                      <a:endParaRPr lang="is-IS" sz="800" b="0"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u="none" strike="noStrike">
                          <a:effectLst/>
                        </a:rPr>
                        <a:t>863.016</a:t>
                      </a:r>
                      <a:endParaRPr lang="is-IS" sz="800" b="0"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u="none" strike="noStrike">
                          <a:effectLst/>
                        </a:rPr>
                        <a:t>878.157</a:t>
                      </a:r>
                      <a:endParaRPr lang="is-IS" sz="800" b="0" i="0" u="none" strike="noStrike">
                        <a:solidFill>
                          <a:srgbClr val="000000"/>
                        </a:solidFill>
                        <a:effectLst/>
                        <a:latin typeface="Arial" panose="020B0604020202020204" pitchFamily="34" charset="0"/>
                      </a:endParaRPr>
                    </a:p>
                  </a:txBody>
                  <a:tcPr marL="4605" marR="4605" marT="4605" marB="0" anchor="ctr"/>
                </a:tc>
                <a:extLst>
                  <a:ext uri="{0D108BD9-81ED-4DB2-BD59-A6C34878D82A}">
                    <a16:rowId xmlns:a16="http://schemas.microsoft.com/office/drawing/2014/main" val="2972998175"/>
                  </a:ext>
                </a:extLst>
              </a:tr>
              <a:tr h="128694">
                <a:tc>
                  <a:txBody>
                    <a:bodyPr/>
                    <a:lstStyle/>
                    <a:p>
                      <a:pPr algn="ctr" fontAlgn="ctr"/>
                      <a:r>
                        <a:rPr lang="is-IS" sz="800" b="1" u="none" strike="noStrike">
                          <a:effectLst/>
                        </a:rPr>
                        <a:t>177</a:t>
                      </a:r>
                      <a:endParaRPr lang="is-IS" sz="800" b="1"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u="none" strike="noStrike">
                          <a:effectLst/>
                        </a:rPr>
                        <a:t>766.403</a:t>
                      </a:r>
                      <a:endParaRPr lang="is-IS" sz="800" b="1"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u="none" strike="noStrike">
                          <a:effectLst/>
                        </a:rPr>
                        <a:t>781.731</a:t>
                      </a:r>
                      <a:endParaRPr lang="is-IS" sz="800" b="0"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u="none" strike="noStrike">
                          <a:effectLst/>
                        </a:rPr>
                        <a:t>797.059</a:t>
                      </a:r>
                      <a:endParaRPr lang="is-IS" sz="800" b="0"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u="none" strike="noStrike">
                          <a:effectLst/>
                        </a:rPr>
                        <a:t>812.387</a:t>
                      </a:r>
                      <a:endParaRPr lang="is-IS" sz="800" b="0"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u="none" strike="noStrike">
                          <a:effectLst/>
                        </a:rPr>
                        <a:t>827.715</a:t>
                      </a:r>
                      <a:endParaRPr lang="is-IS" sz="800" b="0"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u="none" strike="noStrike">
                          <a:effectLst/>
                        </a:rPr>
                        <a:t>843.043</a:t>
                      </a:r>
                      <a:endParaRPr lang="is-IS" sz="800" b="0"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u="none" strike="noStrike">
                          <a:effectLst/>
                        </a:rPr>
                        <a:t>858.371</a:t>
                      </a:r>
                      <a:endParaRPr lang="is-IS" sz="800" b="0"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u="none" strike="noStrike">
                          <a:effectLst/>
                        </a:rPr>
                        <a:t>873.699</a:t>
                      </a:r>
                      <a:endParaRPr lang="is-IS" sz="800" b="0"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u="none" strike="noStrike">
                          <a:effectLst/>
                        </a:rPr>
                        <a:t>889.027</a:t>
                      </a:r>
                      <a:endParaRPr lang="is-IS" sz="800" b="0" i="0" u="none" strike="noStrike">
                        <a:solidFill>
                          <a:srgbClr val="000000"/>
                        </a:solidFill>
                        <a:effectLst/>
                        <a:latin typeface="Arial" panose="020B0604020202020204" pitchFamily="34" charset="0"/>
                      </a:endParaRPr>
                    </a:p>
                  </a:txBody>
                  <a:tcPr marL="4605" marR="4605" marT="4605" marB="0" anchor="ctr"/>
                </a:tc>
                <a:extLst>
                  <a:ext uri="{0D108BD9-81ED-4DB2-BD59-A6C34878D82A}">
                    <a16:rowId xmlns:a16="http://schemas.microsoft.com/office/drawing/2014/main" val="957775669"/>
                  </a:ext>
                </a:extLst>
              </a:tr>
              <a:tr h="128694">
                <a:tc>
                  <a:txBody>
                    <a:bodyPr/>
                    <a:lstStyle/>
                    <a:p>
                      <a:pPr algn="ctr" fontAlgn="ctr"/>
                      <a:r>
                        <a:rPr lang="is-IS" sz="800" b="1" u="none" strike="noStrike">
                          <a:effectLst/>
                        </a:rPr>
                        <a:t>178</a:t>
                      </a:r>
                      <a:endParaRPr lang="is-IS" sz="800" b="1"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u="none" strike="noStrike">
                          <a:effectLst/>
                        </a:rPr>
                        <a:t>775.909</a:t>
                      </a:r>
                      <a:endParaRPr lang="is-IS" sz="800" b="1"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u="none" strike="noStrike">
                          <a:effectLst/>
                        </a:rPr>
                        <a:t>791.427</a:t>
                      </a:r>
                      <a:endParaRPr lang="is-IS" sz="800" b="0"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u="none" strike="noStrike">
                          <a:effectLst/>
                        </a:rPr>
                        <a:t>806.945</a:t>
                      </a:r>
                      <a:endParaRPr lang="is-IS" sz="800" b="0"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u="none" strike="noStrike">
                          <a:effectLst/>
                        </a:rPr>
                        <a:t>822.464</a:t>
                      </a:r>
                      <a:endParaRPr lang="is-IS" sz="800" b="0"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u="none" strike="noStrike">
                          <a:effectLst/>
                        </a:rPr>
                        <a:t>837.982</a:t>
                      </a:r>
                      <a:endParaRPr lang="is-IS" sz="800" b="0"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u="none" strike="noStrike">
                          <a:effectLst/>
                        </a:rPr>
                        <a:t>853.500</a:t>
                      </a:r>
                      <a:endParaRPr lang="is-IS" sz="800" b="0"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u="none" strike="noStrike">
                          <a:effectLst/>
                        </a:rPr>
                        <a:t>869.018</a:t>
                      </a:r>
                      <a:endParaRPr lang="is-IS" sz="800" b="0"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u="none" strike="noStrike">
                          <a:effectLst/>
                        </a:rPr>
                        <a:t>884.536</a:t>
                      </a:r>
                      <a:endParaRPr lang="is-IS" sz="800" b="0"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u="none" strike="noStrike">
                          <a:effectLst/>
                        </a:rPr>
                        <a:t>900.055</a:t>
                      </a:r>
                      <a:endParaRPr lang="is-IS" sz="800" b="0" i="0" u="none" strike="noStrike">
                        <a:solidFill>
                          <a:srgbClr val="000000"/>
                        </a:solidFill>
                        <a:effectLst/>
                        <a:latin typeface="Arial" panose="020B0604020202020204" pitchFamily="34" charset="0"/>
                      </a:endParaRPr>
                    </a:p>
                  </a:txBody>
                  <a:tcPr marL="4605" marR="4605" marT="4605" marB="0" anchor="ctr"/>
                </a:tc>
                <a:extLst>
                  <a:ext uri="{0D108BD9-81ED-4DB2-BD59-A6C34878D82A}">
                    <a16:rowId xmlns:a16="http://schemas.microsoft.com/office/drawing/2014/main" val="975593256"/>
                  </a:ext>
                </a:extLst>
              </a:tr>
              <a:tr h="128694">
                <a:tc>
                  <a:txBody>
                    <a:bodyPr/>
                    <a:lstStyle/>
                    <a:p>
                      <a:pPr algn="ctr" fontAlgn="ctr"/>
                      <a:r>
                        <a:rPr lang="is-IS" sz="800" b="1" u="none" strike="noStrike">
                          <a:effectLst/>
                        </a:rPr>
                        <a:t>179</a:t>
                      </a:r>
                      <a:endParaRPr lang="is-IS" sz="800" b="1"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u="none" strike="noStrike">
                          <a:effectLst/>
                        </a:rPr>
                        <a:t>785.553</a:t>
                      </a:r>
                      <a:endParaRPr lang="is-IS" sz="800" b="1"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u="none" strike="noStrike">
                          <a:effectLst/>
                        </a:rPr>
                        <a:t>801.264</a:t>
                      </a:r>
                      <a:endParaRPr lang="is-IS" sz="800" b="0"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u="none" strike="noStrike">
                          <a:effectLst/>
                        </a:rPr>
                        <a:t>816.975</a:t>
                      </a:r>
                      <a:endParaRPr lang="is-IS" sz="800" b="0"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u="none" strike="noStrike">
                          <a:effectLst/>
                        </a:rPr>
                        <a:t>832.687</a:t>
                      </a:r>
                      <a:endParaRPr lang="is-IS" sz="800" b="0"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u="none" strike="noStrike">
                          <a:effectLst/>
                        </a:rPr>
                        <a:t>848.398</a:t>
                      </a:r>
                      <a:endParaRPr lang="is-IS" sz="800" b="0"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u="none" strike="noStrike">
                          <a:effectLst/>
                        </a:rPr>
                        <a:t>864.109</a:t>
                      </a:r>
                      <a:endParaRPr lang="is-IS" sz="800" b="0"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u="none" strike="noStrike">
                          <a:effectLst/>
                        </a:rPr>
                        <a:t>879.820</a:t>
                      </a:r>
                      <a:endParaRPr lang="is-IS" sz="800" b="0"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u="none" strike="noStrike">
                          <a:effectLst/>
                        </a:rPr>
                        <a:t>895.531</a:t>
                      </a:r>
                      <a:endParaRPr lang="is-IS" sz="800" b="0"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u="none" strike="noStrike">
                          <a:effectLst/>
                        </a:rPr>
                        <a:t>911.242</a:t>
                      </a:r>
                      <a:endParaRPr lang="is-IS" sz="800" b="0" i="0" u="none" strike="noStrike">
                        <a:solidFill>
                          <a:srgbClr val="000000"/>
                        </a:solidFill>
                        <a:effectLst/>
                        <a:latin typeface="Arial" panose="020B0604020202020204" pitchFamily="34" charset="0"/>
                      </a:endParaRPr>
                    </a:p>
                  </a:txBody>
                  <a:tcPr marL="4605" marR="4605" marT="4605" marB="0" anchor="ctr"/>
                </a:tc>
                <a:extLst>
                  <a:ext uri="{0D108BD9-81ED-4DB2-BD59-A6C34878D82A}">
                    <a16:rowId xmlns:a16="http://schemas.microsoft.com/office/drawing/2014/main" val="4267884241"/>
                  </a:ext>
                </a:extLst>
              </a:tr>
              <a:tr h="128694">
                <a:tc>
                  <a:txBody>
                    <a:bodyPr/>
                    <a:lstStyle/>
                    <a:p>
                      <a:pPr algn="ctr" fontAlgn="ctr"/>
                      <a:r>
                        <a:rPr lang="is-IS" sz="800" b="1" u="none" strike="noStrike">
                          <a:effectLst/>
                        </a:rPr>
                        <a:t>180</a:t>
                      </a:r>
                      <a:endParaRPr lang="is-IS" sz="800" b="1"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u="none" strike="noStrike">
                          <a:effectLst/>
                        </a:rPr>
                        <a:t>795.337</a:t>
                      </a:r>
                      <a:endParaRPr lang="is-IS" sz="800" b="1"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u="none" strike="noStrike">
                          <a:effectLst/>
                        </a:rPr>
                        <a:t>811.244</a:t>
                      </a:r>
                      <a:endParaRPr lang="is-IS" sz="800" b="0"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u="none" strike="noStrike">
                          <a:effectLst/>
                        </a:rPr>
                        <a:t>827.151</a:t>
                      </a:r>
                      <a:endParaRPr lang="is-IS" sz="800" b="0"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u="none" strike="noStrike">
                          <a:effectLst/>
                        </a:rPr>
                        <a:t>843.058</a:t>
                      </a:r>
                      <a:endParaRPr lang="is-IS" sz="800" b="0"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u="none" strike="noStrike">
                          <a:effectLst/>
                        </a:rPr>
                        <a:t>858.964</a:t>
                      </a:r>
                      <a:endParaRPr lang="is-IS" sz="800" b="0"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u="none" strike="noStrike">
                          <a:effectLst/>
                        </a:rPr>
                        <a:t>874.871</a:t>
                      </a:r>
                      <a:endParaRPr lang="is-IS" sz="800" b="0"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u="none" strike="noStrike">
                          <a:effectLst/>
                        </a:rPr>
                        <a:t>890.778</a:t>
                      </a:r>
                      <a:endParaRPr lang="is-IS" sz="800" b="0"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u="none" strike="noStrike">
                          <a:effectLst/>
                        </a:rPr>
                        <a:t>906.685</a:t>
                      </a:r>
                      <a:endParaRPr lang="is-IS" sz="800" b="0"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u="none" strike="noStrike">
                          <a:effectLst/>
                        </a:rPr>
                        <a:t>922.591</a:t>
                      </a:r>
                      <a:endParaRPr lang="is-IS" sz="800" b="0" i="0" u="none" strike="noStrike">
                        <a:solidFill>
                          <a:srgbClr val="000000"/>
                        </a:solidFill>
                        <a:effectLst/>
                        <a:latin typeface="Arial" panose="020B0604020202020204" pitchFamily="34" charset="0"/>
                      </a:endParaRPr>
                    </a:p>
                  </a:txBody>
                  <a:tcPr marL="4605" marR="4605" marT="4605" marB="0" anchor="ctr"/>
                </a:tc>
                <a:extLst>
                  <a:ext uri="{0D108BD9-81ED-4DB2-BD59-A6C34878D82A}">
                    <a16:rowId xmlns:a16="http://schemas.microsoft.com/office/drawing/2014/main" val="2258732566"/>
                  </a:ext>
                </a:extLst>
              </a:tr>
              <a:tr h="128694">
                <a:tc>
                  <a:txBody>
                    <a:bodyPr/>
                    <a:lstStyle/>
                    <a:p>
                      <a:pPr algn="ctr" fontAlgn="ctr"/>
                      <a:r>
                        <a:rPr lang="is-IS" sz="800" b="1" u="none" strike="noStrike">
                          <a:effectLst/>
                        </a:rPr>
                        <a:t>181</a:t>
                      </a:r>
                      <a:endParaRPr lang="is-IS" sz="800" b="1"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u="none" strike="noStrike">
                          <a:effectLst/>
                        </a:rPr>
                        <a:t>805.264</a:t>
                      </a:r>
                      <a:endParaRPr lang="is-IS" sz="800" b="1"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u="none" strike="noStrike">
                          <a:effectLst/>
                        </a:rPr>
                        <a:t>821.369</a:t>
                      </a:r>
                      <a:endParaRPr lang="is-IS" sz="800" b="0"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u="none" strike="noStrike">
                          <a:effectLst/>
                        </a:rPr>
                        <a:t>837.474</a:t>
                      </a:r>
                      <a:endParaRPr lang="is-IS" sz="800" b="0"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u="none" strike="noStrike">
                          <a:effectLst/>
                        </a:rPr>
                        <a:t>853.580</a:t>
                      </a:r>
                      <a:endParaRPr lang="is-IS" sz="800" b="0"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u="none" strike="noStrike">
                          <a:effectLst/>
                        </a:rPr>
                        <a:t>869.685</a:t>
                      </a:r>
                      <a:endParaRPr lang="is-IS" sz="800" b="0"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u="none" strike="noStrike">
                          <a:effectLst/>
                        </a:rPr>
                        <a:t>885.790</a:t>
                      </a:r>
                      <a:endParaRPr lang="is-IS" sz="800" b="0"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u="none" strike="noStrike">
                          <a:effectLst/>
                        </a:rPr>
                        <a:t>901.896</a:t>
                      </a:r>
                      <a:endParaRPr lang="is-IS" sz="800" b="0"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u="none" strike="noStrike">
                          <a:effectLst/>
                        </a:rPr>
                        <a:t>918.001</a:t>
                      </a:r>
                      <a:endParaRPr lang="is-IS" sz="800" b="0"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u="none" strike="noStrike">
                          <a:effectLst/>
                        </a:rPr>
                        <a:t>934.106</a:t>
                      </a:r>
                      <a:endParaRPr lang="is-IS" sz="800" b="0" i="0" u="none" strike="noStrike">
                        <a:solidFill>
                          <a:srgbClr val="000000"/>
                        </a:solidFill>
                        <a:effectLst/>
                        <a:latin typeface="Arial" panose="020B0604020202020204" pitchFamily="34" charset="0"/>
                      </a:endParaRPr>
                    </a:p>
                  </a:txBody>
                  <a:tcPr marL="4605" marR="4605" marT="4605" marB="0" anchor="ctr"/>
                </a:tc>
                <a:extLst>
                  <a:ext uri="{0D108BD9-81ED-4DB2-BD59-A6C34878D82A}">
                    <a16:rowId xmlns:a16="http://schemas.microsoft.com/office/drawing/2014/main" val="127027553"/>
                  </a:ext>
                </a:extLst>
              </a:tr>
              <a:tr h="128694">
                <a:tc>
                  <a:txBody>
                    <a:bodyPr/>
                    <a:lstStyle/>
                    <a:p>
                      <a:pPr algn="ctr" fontAlgn="ctr"/>
                      <a:r>
                        <a:rPr lang="is-IS" sz="800" b="1" u="none" strike="noStrike">
                          <a:effectLst/>
                        </a:rPr>
                        <a:t>182</a:t>
                      </a:r>
                      <a:endParaRPr lang="is-IS" sz="800" b="1"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u="none" strike="noStrike">
                          <a:effectLst/>
                        </a:rPr>
                        <a:t>815.333</a:t>
                      </a:r>
                      <a:endParaRPr lang="is-IS" sz="800" b="1"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u="none" strike="noStrike">
                          <a:effectLst/>
                        </a:rPr>
                        <a:t>831.640</a:t>
                      </a:r>
                      <a:endParaRPr lang="is-IS" sz="800" b="0"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u="none" strike="noStrike">
                          <a:effectLst/>
                        </a:rPr>
                        <a:t>847.947</a:t>
                      </a:r>
                      <a:endParaRPr lang="is-IS" sz="800" b="0"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u="none" strike="noStrike">
                          <a:effectLst/>
                        </a:rPr>
                        <a:t>864.254</a:t>
                      </a:r>
                      <a:endParaRPr lang="is-IS" sz="800" b="0"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u="none" strike="noStrike">
                          <a:effectLst/>
                        </a:rPr>
                        <a:t>880.560</a:t>
                      </a:r>
                      <a:endParaRPr lang="is-IS" sz="800" b="0"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u="none" strike="noStrike">
                          <a:effectLst/>
                        </a:rPr>
                        <a:t>896.867</a:t>
                      </a:r>
                      <a:endParaRPr lang="is-IS" sz="800" b="0"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u="none" strike="noStrike">
                          <a:effectLst/>
                        </a:rPr>
                        <a:t>913.174</a:t>
                      </a:r>
                      <a:endParaRPr lang="is-IS" sz="800" b="0"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u="none" strike="noStrike">
                          <a:effectLst/>
                        </a:rPr>
                        <a:t>929.480</a:t>
                      </a:r>
                      <a:endParaRPr lang="is-IS" sz="800" b="0"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u="none" strike="noStrike">
                          <a:effectLst/>
                        </a:rPr>
                        <a:t>945.787</a:t>
                      </a:r>
                      <a:endParaRPr lang="is-IS" sz="800" b="0" i="0" u="none" strike="noStrike">
                        <a:solidFill>
                          <a:srgbClr val="000000"/>
                        </a:solidFill>
                        <a:effectLst/>
                        <a:latin typeface="Arial" panose="020B0604020202020204" pitchFamily="34" charset="0"/>
                      </a:endParaRPr>
                    </a:p>
                  </a:txBody>
                  <a:tcPr marL="4605" marR="4605" marT="4605" marB="0" anchor="ctr"/>
                </a:tc>
                <a:extLst>
                  <a:ext uri="{0D108BD9-81ED-4DB2-BD59-A6C34878D82A}">
                    <a16:rowId xmlns:a16="http://schemas.microsoft.com/office/drawing/2014/main" val="2560949694"/>
                  </a:ext>
                </a:extLst>
              </a:tr>
              <a:tr h="128694">
                <a:tc>
                  <a:txBody>
                    <a:bodyPr/>
                    <a:lstStyle/>
                    <a:p>
                      <a:pPr algn="ctr" fontAlgn="ctr"/>
                      <a:r>
                        <a:rPr lang="is-IS" sz="800" b="1" u="none" strike="noStrike">
                          <a:effectLst/>
                        </a:rPr>
                        <a:t>183</a:t>
                      </a:r>
                      <a:endParaRPr lang="is-IS" sz="800" b="1"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u="none" strike="noStrike">
                          <a:effectLst/>
                        </a:rPr>
                        <a:t>825.550</a:t>
                      </a:r>
                      <a:endParaRPr lang="is-IS" sz="800" b="1"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u="none" strike="noStrike">
                          <a:effectLst/>
                        </a:rPr>
                        <a:t>842.061</a:t>
                      </a:r>
                      <a:endParaRPr lang="is-IS" sz="800" b="0"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u="none" strike="noStrike">
                          <a:effectLst/>
                        </a:rPr>
                        <a:t>858.572</a:t>
                      </a:r>
                      <a:endParaRPr lang="is-IS" sz="800" b="0"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u="none" strike="noStrike">
                          <a:effectLst/>
                        </a:rPr>
                        <a:t>875.083</a:t>
                      </a:r>
                      <a:endParaRPr lang="is-IS" sz="800" b="0"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u="none" strike="noStrike">
                          <a:effectLst/>
                        </a:rPr>
                        <a:t>891.594</a:t>
                      </a:r>
                      <a:endParaRPr lang="is-IS" sz="800" b="0"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u="none" strike="noStrike">
                          <a:effectLst/>
                        </a:rPr>
                        <a:t>908.105</a:t>
                      </a:r>
                      <a:endParaRPr lang="is-IS" sz="800" b="0"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u="none" strike="noStrike">
                          <a:effectLst/>
                        </a:rPr>
                        <a:t>924.616</a:t>
                      </a:r>
                      <a:endParaRPr lang="is-IS" sz="800" b="0"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u="none" strike="noStrike">
                          <a:effectLst/>
                        </a:rPr>
                        <a:t>941.127</a:t>
                      </a:r>
                      <a:endParaRPr lang="is-IS" sz="800" b="0"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u="none" strike="noStrike">
                          <a:effectLst/>
                        </a:rPr>
                        <a:t>957.638</a:t>
                      </a:r>
                      <a:endParaRPr lang="is-IS" sz="800" b="0" i="0" u="none" strike="noStrike">
                        <a:solidFill>
                          <a:srgbClr val="000000"/>
                        </a:solidFill>
                        <a:effectLst/>
                        <a:latin typeface="Arial" panose="020B0604020202020204" pitchFamily="34" charset="0"/>
                      </a:endParaRPr>
                    </a:p>
                  </a:txBody>
                  <a:tcPr marL="4605" marR="4605" marT="4605" marB="0" anchor="ctr"/>
                </a:tc>
                <a:extLst>
                  <a:ext uri="{0D108BD9-81ED-4DB2-BD59-A6C34878D82A}">
                    <a16:rowId xmlns:a16="http://schemas.microsoft.com/office/drawing/2014/main" val="2956434712"/>
                  </a:ext>
                </a:extLst>
              </a:tr>
              <a:tr h="128694">
                <a:tc>
                  <a:txBody>
                    <a:bodyPr/>
                    <a:lstStyle/>
                    <a:p>
                      <a:pPr algn="ctr" fontAlgn="ctr"/>
                      <a:r>
                        <a:rPr lang="is-IS" sz="800" b="1" u="none" strike="noStrike">
                          <a:effectLst/>
                        </a:rPr>
                        <a:t>184</a:t>
                      </a:r>
                      <a:endParaRPr lang="is-IS" sz="800" b="1"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u="none" strike="noStrike">
                          <a:effectLst/>
                        </a:rPr>
                        <a:t>835.915</a:t>
                      </a:r>
                      <a:endParaRPr lang="is-IS" sz="800" b="1"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u="none" strike="noStrike">
                          <a:effectLst/>
                        </a:rPr>
                        <a:t>852.633</a:t>
                      </a:r>
                      <a:endParaRPr lang="is-IS" sz="800" b="0"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u="none" strike="noStrike">
                          <a:effectLst/>
                        </a:rPr>
                        <a:t>869.351</a:t>
                      </a:r>
                      <a:endParaRPr lang="is-IS" sz="800" b="0"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u="none" strike="noStrike">
                          <a:effectLst/>
                        </a:rPr>
                        <a:t>886.070</a:t>
                      </a:r>
                      <a:endParaRPr lang="is-IS" sz="800" b="0"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u="none" strike="noStrike">
                          <a:effectLst/>
                        </a:rPr>
                        <a:t>902.788</a:t>
                      </a:r>
                      <a:endParaRPr lang="is-IS" sz="800" b="0"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u="none" strike="noStrike">
                          <a:effectLst/>
                        </a:rPr>
                        <a:t>919.506</a:t>
                      </a:r>
                      <a:endParaRPr lang="is-IS" sz="800" b="0"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u="none" strike="noStrike">
                          <a:effectLst/>
                        </a:rPr>
                        <a:t>936.225</a:t>
                      </a:r>
                      <a:endParaRPr lang="is-IS" sz="800" b="0"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u="none" strike="noStrike">
                          <a:effectLst/>
                        </a:rPr>
                        <a:t>952.943</a:t>
                      </a:r>
                      <a:endParaRPr lang="is-IS" sz="800" b="0"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u="none" strike="noStrike">
                          <a:effectLst/>
                        </a:rPr>
                        <a:t>969.661</a:t>
                      </a:r>
                      <a:endParaRPr lang="is-IS" sz="800" b="0" i="0" u="none" strike="noStrike">
                        <a:solidFill>
                          <a:srgbClr val="000000"/>
                        </a:solidFill>
                        <a:effectLst/>
                        <a:latin typeface="Arial" panose="020B0604020202020204" pitchFamily="34" charset="0"/>
                      </a:endParaRPr>
                    </a:p>
                  </a:txBody>
                  <a:tcPr marL="4605" marR="4605" marT="4605" marB="0" anchor="ctr"/>
                </a:tc>
                <a:extLst>
                  <a:ext uri="{0D108BD9-81ED-4DB2-BD59-A6C34878D82A}">
                    <a16:rowId xmlns:a16="http://schemas.microsoft.com/office/drawing/2014/main" val="1216092686"/>
                  </a:ext>
                </a:extLst>
              </a:tr>
              <a:tr h="128694">
                <a:tc>
                  <a:txBody>
                    <a:bodyPr/>
                    <a:lstStyle/>
                    <a:p>
                      <a:pPr algn="ctr" fontAlgn="ctr"/>
                      <a:r>
                        <a:rPr lang="is-IS" sz="800" b="1" u="none" strike="noStrike">
                          <a:effectLst/>
                        </a:rPr>
                        <a:t>185</a:t>
                      </a:r>
                      <a:endParaRPr lang="is-IS" sz="800" b="1"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u="none" strike="noStrike">
                          <a:effectLst/>
                        </a:rPr>
                        <a:t>846.429</a:t>
                      </a:r>
                      <a:endParaRPr lang="is-IS" sz="800" b="1"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u="none" strike="noStrike">
                          <a:effectLst/>
                        </a:rPr>
                        <a:t>863.357</a:t>
                      </a:r>
                      <a:endParaRPr lang="is-IS" sz="800" b="0"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u="none" strike="noStrike">
                          <a:effectLst/>
                        </a:rPr>
                        <a:t>880.286</a:t>
                      </a:r>
                      <a:endParaRPr lang="is-IS" sz="800" b="0"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u="none" strike="noStrike">
                          <a:effectLst/>
                        </a:rPr>
                        <a:t>897.214</a:t>
                      </a:r>
                      <a:endParaRPr lang="is-IS" sz="800" b="0"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u="none" strike="noStrike">
                          <a:effectLst/>
                        </a:rPr>
                        <a:t>914.143</a:t>
                      </a:r>
                      <a:endParaRPr lang="is-IS" sz="800" b="0"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u="none" strike="noStrike">
                          <a:effectLst/>
                        </a:rPr>
                        <a:t>931.071</a:t>
                      </a:r>
                      <a:endParaRPr lang="is-IS" sz="800" b="0"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u="none" strike="noStrike">
                          <a:effectLst/>
                        </a:rPr>
                        <a:t>948.000</a:t>
                      </a:r>
                      <a:endParaRPr lang="is-IS" sz="800" b="0"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u="none" strike="noStrike">
                          <a:effectLst/>
                        </a:rPr>
                        <a:t>964.929</a:t>
                      </a:r>
                      <a:endParaRPr lang="is-IS" sz="800" b="0"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u="none" strike="noStrike">
                          <a:effectLst/>
                        </a:rPr>
                        <a:t>981.857</a:t>
                      </a:r>
                      <a:endParaRPr lang="is-IS" sz="800" b="0" i="0" u="none" strike="noStrike">
                        <a:solidFill>
                          <a:srgbClr val="000000"/>
                        </a:solidFill>
                        <a:effectLst/>
                        <a:latin typeface="Arial" panose="020B0604020202020204" pitchFamily="34" charset="0"/>
                      </a:endParaRPr>
                    </a:p>
                  </a:txBody>
                  <a:tcPr marL="4605" marR="4605" marT="4605" marB="0" anchor="ctr"/>
                </a:tc>
                <a:extLst>
                  <a:ext uri="{0D108BD9-81ED-4DB2-BD59-A6C34878D82A}">
                    <a16:rowId xmlns:a16="http://schemas.microsoft.com/office/drawing/2014/main" val="1873183187"/>
                  </a:ext>
                </a:extLst>
              </a:tr>
              <a:tr h="128694">
                <a:tc>
                  <a:txBody>
                    <a:bodyPr/>
                    <a:lstStyle/>
                    <a:p>
                      <a:pPr algn="ctr" fontAlgn="ctr"/>
                      <a:r>
                        <a:rPr lang="is-IS" sz="800" b="1" u="none" strike="noStrike">
                          <a:effectLst/>
                        </a:rPr>
                        <a:t>186</a:t>
                      </a:r>
                      <a:endParaRPr lang="is-IS" sz="800" b="1"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u="none" strike="noStrike">
                          <a:effectLst/>
                        </a:rPr>
                        <a:t>857.097</a:t>
                      </a:r>
                      <a:endParaRPr lang="is-IS" sz="800" b="1"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u="none" strike="noStrike">
                          <a:effectLst/>
                        </a:rPr>
                        <a:t>874.239</a:t>
                      </a:r>
                      <a:endParaRPr lang="is-IS" sz="800" b="0"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u="none" strike="noStrike">
                          <a:effectLst/>
                        </a:rPr>
                        <a:t>891.381</a:t>
                      </a:r>
                      <a:endParaRPr lang="is-IS" sz="800" b="0"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u="none" strike="noStrike">
                          <a:effectLst/>
                        </a:rPr>
                        <a:t>908.523</a:t>
                      </a:r>
                      <a:endParaRPr lang="is-IS" sz="800" b="0"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u="none" strike="noStrike">
                          <a:effectLst/>
                        </a:rPr>
                        <a:t>925.664</a:t>
                      </a:r>
                      <a:endParaRPr lang="is-IS" sz="800" b="0"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u="none" strike="noStrike">
                          <a:effectLst/>
                        </a:rPr>
                        <a:t>942.806</a:t>
                      </a:r>
                      <a:endParaRPr lang="is-IS" sz="800" b="0"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u="none" strike="noStrike">
                          <a:effectLst/>
                        </a:rPr>
                        <a:t>959.948</a:t>
                      </a:r>
                      <a:endParaRPr lang="is-IS" sz="800" b="0"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u="none" strike="noStrike">
                          <a:effectLst/>
                        </a:rPr>
                        <a:t>977.090</a:t>
                      </a:r>
                      <a:endParaRPr lang="is-IS" sz="800" b="0"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u="none" strike="noStrike">
                          <a:effectLst/>
                        </a:rPr>
                        <a:t>994.232</a:t>
                      </a:r>
                      <a:endParaRPr lang="is-IS" sz="800" b="0" i="0" u="none" strike="noStrike">
                        <a:solidFill>
                          <a:srgbClr val="000000"/>
                        </a:solidFill>
                        <a:effectLst/>
                        <a:latin typeface="Arial" panose="020B0604020202020204" pitchFamily="34" charset="0"/>
                      </a:endParaRPr>
                    </a:p>
                  </a:txBody>
                  <a:tcPr marL="4605" marR="4605" marT="4605" marB="0" anchor="ctr"/>
                </a:tc>
                <a:extLst>
                  <a:ext uri="{0D108BD9-81ED-4DB2-BD59-A6C34878D82A}">
                    <a16:rowId xmlns:a16="http://schemas.microsoft.com/office/drawing/2014/main" val="3646960092"/>
                  </a:ext>
                </a:extLst>
              </a:tr>
              <a:tr h="128694">
                <a:tc>
                  <a:txBody>
                    <a:bodyPr/>
                    <a:lstStyle/>
                    <a:p>
                      <a:pPr algn="ctr" fontAlgn="ctr"/>
                      <a:r>
                        <a:rPr lang="is-IS" sz="800" b="1" u="none" strike="noStrike">
                          <a:effectLst/>
                        </a:rPr>
                        <a:t>187</a:t>
                      </a:r>
                      <a:endParaRPr lang="is-IS" sz="800" b="1"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u="none" strike="noStrike">
                          <a:effectLst/>
                        </a:rPr>
                        <a:t>867.918</a:t>
                      </a:r>
                      <a:endParaRPr lang="is-IS" sz="800" b="1"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u="none" strike="noStrike">
                          <a:effectLst/>
                        </a:rPr>
                        <a:t>885.276</a:t>
                      </a:r>
                      <a:endParaRPr lang="is-IS" sz="800" b="0"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u="none" strike="noStrike">
                          <a:effectLst/>
                        </a:rPr>
                        <a:t>902.635</a:t>
                      </a:r>
                      <a:endParaRPr lang="is-IS" sz="800" b="0"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u="none" strike="noStrike">
                          <a:effectLst/>
                        </a:rPr>
                        <a:t>919.993</a:t>
                      </a:r>
                      <a:endParaRPr lang="is-IS" sz="800" b="0"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u="none" strike="noStrike">
                          <a:effectLst/>
                        </a:rPr>
                        <a:t>937.352</a:t>
                      </a:r>
                      <a:endParaRPr lang="is-IS" sz="800" b="0"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u="none" strike="noStrike">
                          <a:effectLst/>
                        </a:rPr>
                        <a:t>954.710</a:t>
                      </a:r>
                      <a:endParaRPr lang="is-IS" sz="800" b="0"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u="none" strike="noStrike">
                          <a:effectLst/>
                        </a:rPr>
                        <a:t>972.068</a:t>
                      </a:r>
                      <a:endParaRPr lang="is-IS" sz="800" b="0"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u="none" strike="noStrike">
                          <a:effectLst/>
                        </a:rPr>
                        <a:t>989.427</a:t>
                      </a:r>
                      <a:endParaRPr lang="is-IS" sz="800" b="0"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u="none" strike="noStrike">
                          <a:effectLst/>
                        </a:rPr>
                        <a:t>1.006.785</a:t>
                      </a:r>
                      <a:endParaRPr lang="is-IS" sz="800" b="0" i="0" u="none" strike="noStrike">
                        <a:solidFill>
                          <a:srgbClr val="000000"/>
                        </a:solidFill>
                        <a:effectLst/>
                        <a:latin typeface="Arial" panose="020B0604020202020204" pitchFamily="34" charset="0"/>
                      </a:endParaRPr>
                    </a:p>
                  </a:txBody>
                  <a:tcPr marL="4605" marR="4605" marT="4605" marB="0" anchor="ctr"/>
                </a:tc>
                <a:extLst>
                  <a:ext uri="{0D108BD9-81ED-4DB2-BD59-A6C34878D82A}">
                    <a16:rowId xmlns:a16="http://schemas.microsoft.com/office/drawing/2014/main" val="3250859761"/>
                  </a:ext>
                </a:extLst>
              </a:tr>
              <a:tr h="128694">
                <a:tc>
                  <a:txBody>
                    <a:bodyPr/>
                    <a:lstStyle/>
                    <a:p>
                      <a:pPr algn="ctr" fontAlgn="ctr"/>
                      <a:r>
                        <a:rPr lang="is-IS" sz="800" b="1" u="none" strike="noStrike">
                          <a:effectLst/>
                        </a:rPr>
                        <a:t>188</a:t>
                      </a:r>
                      <a:endParaRPr lang="is-IS" sz="800" b="1"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u="none" strike="noStrike">
                          <a:effectLst/>
                        </a:rPr>
                        <a:t>878.896</a:t>
                      </a:r>
                      <a:endParaRPr lang="is-IS" sz="800" b="1"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u="none" strike="noStrike">
                          <a:effectLst/>
                        </a:rPr>
                        <a:t>896.474</a:t>
                      </a:r>
                      <a:endParaRPr lang="is-IS" sz="800" b="0"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u="none" strike="noStrike">
                          <a:effectLst/>
                        </a:rPr>
                        <a:t>914.052</a:t>
                      </a:r>
                      <a:endParaRPr lang="is-IS" sz="800" b="0"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u="none" strike="noStrike">
                          <a:effectLst/>
                        </a:rPr>
                        <a:t>931.630</a:t>
                      </a:r>
                      <a:endParaRPr lang="is-IS" sz="800" b="0"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u="none" strike="noStrike">
                          <a:effectLst/>
                        </a:rPr>
                        <a:t>949.208</a:t>
                      </a:r>
                      <a:endParaRPr lang="is-IS" sz="800" b="0"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u="none" strike="noStrike">
                          <a:effectLst/>
                        </a:rPr>
                        <a:t>966.786</a:t>
                      </a:r>
                      <a:endParaRPr lang="is-IS" sz="800" b="0"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u="none" strike="noStrike">
                          <a:effectLst/>
                        </a:rPr>
                        <a:t>984.363</a:t>
                      </a:r>
                      <a:endParaRPr lang="is-IS" sz="800" b="0"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u="none" strike="noStrike">
                          <a:effectLst/>
                        </a:rPr>
                        <a:t>1.001.941</a:t>
                      </a:r>
                      <a:endParaRPr lang="is-IS" sz="800" b="0"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u="none" strike="noStrike">
                          <a:effectLst/>
                        </a:rPr>
                        <a:t>1.019.519</a:t>
                      </a:r>
                      <a:endParaRPr lang="is-IS" sz="800" b="0" i="0" u="none" strike="noStrike">
                        <a:solidFill>
                          <a:srgbClr val="000000"/>
                        </a:solidFill>
                        <a:effectLst/>
                        <a:latin typeface="Arial" panose="020B0604020202020204" pitchFamily="34" charset="0"/>
                      </a:endParaRPr>
                    </a:p>
                  </a:txBody>
                  <a:tcPr marL="4605" marR="4605" marT="4605" marB="0" anchor="ctr"/>
                </a:tc>
                <a:extLst>
                  <a:ext uri="{0D108BD9-81ED-4DB2-BD59-A6C34878D82A}">
                    <a16:rowId xmlns:a16="http://schemas.microsoft.com/office/drawing/2014/main" val="4106789309"/>
                  </a:ext>
                </a:extLst>
              </a:tr>
              <a:tr h="128694">
                <a:tc>
                  <a:txBody>
                    <a:bodyPr/>
                    <a:lstStyle/>
                    <a:p>
                      <a:pPr algn="ctr" fontAlgn="ctr"/>
                      <a:r>
                        <a:rPr lang="is-IS" sz="800" b="1" u="none" strike="noStrike">
                          <a:effectLst/>
                        </a:rPr>
                        <a:t>189</a:t>
                      </a:r>
                      <a:endParaRPr lang="is-IS" sz="800" b="1"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u="none" strike="noStrike">
                          <a:effectLst/>
                        </a:rPr>
                        <a:t>890.034</a:t>
                      </a:r>
                      <a:endParaRPr lang="is-IS" sz="800" b="1"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u="none" strike="noStrike">
                          <a:effectLst/>
                        </a:rPr>
                        <a:t>907.834</a:t>
                      </a:r>
                      <a:endParaRPr lang="is-IS" sz="800" b="0"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u="none" strike="noStrike">
                          <a:effectLst/>
                        </a:rPr>
                        <a:t>925.635</a:t>
                      </a:r>
                      <a:endParaRPr lang="is-IS" sz="800" b="0"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u="none" strike="noStrike">
                          <a:effectLst/>
                        </a:rPr>
                        <a:t>943.436</a:t>
                      </a:r>
                      <a:endParaRPr lang="is-IS" sz="800" b="0"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u="none" strike="noStrike">
                          <a:effectLst/>
                        </a:rPr>
                        <a:t>961.236</a:t>
                      </a:r>
                      <a:endParaRPr lang="is-IS" sz="800" b="0"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u="none" strike="noStrike">
                          <a:effectLst/>
                        </a:rPr>
                        <a:t>979.037</a:t>
                      </a:r>
                      <a:endParaRPr lang="is-IS" sz="800" b="0"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u="none" strike="noStrike">
                          <a:effectLst/>
                        </a:rPr>
                        <a:t>996.838</a:t>
                      </a:r>
                      <a:endParaRPr lang="is-IS" sz="800" b="0"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u="none" strike="noStrike">
                          <a:effectLst/>
                        </a:rPr>
                        <a:t>1.014.638</a:t>
                      </a:r>
                      <a:endParaRPr lang="is-IS" sz="800" b="0"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u="none" strike="noStrike">
                          <a:effectLst/>
                        </a:rPr>
                        <a:t>1.032.439</a:t>
                      </a:r>
                      <a:endParaRPr lang="is-IS" sz="800" b="0" i="0" u="none" strike="noStrike">
                        <a:solidFill>
                          <a:srgbClr val="000000"/>
                        </a:solidFill>
                        <a:effectLst/>
                        <a:latin typeface="Arial" panose="020B0604020202020204" pitchFamily="34" charset="0"/>
                      </a:endParaRPr>
                    </a:p>
                  </a:txBody>
                  <a:tcPr marL="4605" marR="4605" marT="4605" marB="0" anchor="ctr"/>
                </a:tc>
                <a:extLst>
                  <a:ext uri="{0D108BD9-81ED-4DB2-BD59-A6C34878D82A}">
                    <a16:rowId xmlns:a16="http://schemas.microsoft.com/office/drawing/2014/main" val="1234913441"/>
                  </a:ext>
                </a:extLst>
              </a:tr>
              <a:tr h="128694">
                <a:tc>
                  <a:txBody>
                    <a:bodyPr/>
                    <a:lstStyle/>
                    <a:p>
                      <a:pPr algn="ctr" fontAlgn="ctr"/>
                      <a:r>
                        <a:rPr lang="is-IS" sz="800" b="1" u="none" strike="noStrike">
                          <a:effectLst/>
                        </a:rPr>
                        <a:t>190</a:t>
                      </a:r>
                      <a:endParaRPr lang="is-IS" sz="800" b="1"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u="none" strike="noStrike">
                          <a:effectLst/>
                        </a:rPr>
                        <a:t>901.334</a:t>
                      </a:r>
                      <a:endParaRPr lang="is-IS" sz="800" b="1"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u="none" strike="noStrike">
                          <a:effectLst/>
                        </a:rPr>
                        <a:t>919.361</a:t>
                      </a:r>
                      <a:endParaRPr lang="is-IS" sz="800" b="0"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u="none" strike="noStrike">
                          <a:effectLst/>
                        </a:rPr>
                        <a:t>937.388</a:t>
                      </a:r>
                      <a:endParaRPr lang="is-IS" sz="800" b="0"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u="none" strike="noStrike">
                          <a:effectLst/>
                        </a:rPr>
                        <a:t>955.414</a:t>
                      </a:r>
                      <a:endParaRPr lang="is-IS" sz="800" b="0"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u="none" strike="noStrike">
                          <a:effectLst/>
                        </a:rPr>
                        <a:t>973.441</a:t>
                      </a:r>
                      <a:endParaRPr lang="is-IS" sz="800" b="0"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u="none" strike="noStrike">
                          <a:effectLst/>
                        </a:rPr>
                        <a:t>991.468</a:t>
                      </a:r>
                      <a:endParaRPr lang="is-IS" sz="800" b="0"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u="none" strike="noStrike">
                          <a:effectLst/>
                        </a:rPr>
                        <a:t>1.009.494</a:t>
                      </a:r>
                      <a:endParaRPr lang="is-IS" sz="800" b="0"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u="none" strike="noStrike">
                          <a:effectLst/>
                        </a:rPr>
                        <a:t>1.027.521</a:t>
                      </a:r>
                      <a:endParaRPr lang="is-IS" sz="800" b="0"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u="none" strike="noStrike">
                          <a:effectLst/>
                        </a:rPr>
                        <a:t>1.045.548</a:t>
                      </a:r>
                      <a:endParaRPr lang="is-IS" sz="800" b="0" i="0" u="none" strike="noStrike">
                        <a:solidFill>
                          <a:srgbClr val="000000"/>
                        </a:solidFill>
                        <a:effectLst/>
                        <a:latin typeface="Arial" panose="020B0604020202020204" pitchFamily="34" charset="0"/>
                      </a:endParaRPr>
                    </a:p>
                  </a:txBody>
                  <a:tcPr marL="4605" marR="4605" marT="4605" marB="0" anchor="ctr"/>
                </a:tc>
                <a:extLst>
                  <a:ext uri="{0D108BD9-81ED-4DB2-BD59-A6C34878D82A}">
                    <a16:rowId xmlns:a16="http://schemas.microsoft.com/office/drawing/2014/main" val="2921010791"/>
                  </a:ext>
                </a:extLst>
              </a:tr>
              <a:tr h="128694">
                <a:tc>
                  <a:txBody>
                    <a:bodyPr/>
                    <a:lstStyle/>
                    <a:p>
                      <a:pPr algn="ctr" fontAlgn="ctr"/>
                      <a:r>
                        <a:rPr lang="is-IS" sz="800" b="1" u="none" strike="noStrike">
                          <a:effectLst/>
                        </a:rPr>
                        <a:t>191</a:t>
                      </a:r>
                      <a:endParaRPr lang="is-IS" sz="800" b="1"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u="none" strike="noStrike">
                          <a:effectLst/>
                        </a:rPr>
                        <a:t>912.797</a:t>
                      </a:r>
                      <a:endParaRPr lang="is-IS" sz="800" b="1"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u="none" strike="noStrike">
                          <a:effectLst/>
                        </a:rPr>
                        <a:t>931.053</a:t>
                      </a:r>
                      <a:endParaRPr lang="is-IS" sz="800" b="0"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u="none" strike="noStrike">
                          <a:effectLst/>
                        </a:rPr>
                        <a:t>949.309</a:t>
                      </a:r>
                      <a:endParaRPr lang="is-IS" sz="800" b="0"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u="none" strike="noStrike">
                          <a:effectLst/>
                        </a:rPr>
                        <a:t>967.565</a:t>
                      </a:r>
                      <a:endParaRPr lang="is-IS" sz="800" b="0"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u="none" strike="noStrike">
                          <a:effectLst/>
                        </a:rPr>
                        <a:t>985.821</a:t>
                      </a:r>
                      <a:endParaRPr lang="is-IS" sz="800" b="0"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u="none" strike="noStrike">
                          <a:effectLst/>
                        </a:rPr>
                        <a:t>1.004.077</a:t>
                      </a:r>
                      <a:endParaRPr lang="is-IS" sz="800" b="0"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u="none" strike="noStrike">
                          <a:effectLst/>
                        </a:rPr>
                        <a:t>1.022.333</a:t>
                      </a:r>
                      <a:endParaRPr lang="is-IS" sz="800" b="0"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u="none" strike="noStrike">
                          <a:effectLst/>
                        </a:rPr>
                        <a:t>1.040.589</a:t>
                      </a:r>
                      <a:endParaRPr lang="is-IS" sz="800" b="0"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u="none" strike="noStrike">
                          <a:effectLst/>
                        </a:rPr>
                        <a:t>1.058.845</a:t>
                      </a:r>
                      <a:endParaRPr lang="is-IS" sz="800" b="0" i="0" u="none" strike="noStrike">
                        <a:solidFill>
                          <a:srgbClr val="000000"/>
                        </a:solidFill>
                        <a:effectLst/>
                        <a:latin typeface="Arial" panose="020B0604020202020204" pitchFamily="34" charset="0"/>
                      </a:endParaRPr>
                    </a:p>
                  </a:txBody>
                  <a:tcPr marL="4605" marR="4605" marT="4605" marB="0" anchor="ctr"/>
                </a:tc>
                <a:extLst>
                  <a:ext uri="{0D108BD9-81ED-4DB2-BD59-A6C34878D82A}">
                    <a16:rowId xmlns:a16="http://schemas.microsoft.com/office/drawing/2014/main" val="1366582474"/>
                  </a:ext>
                </a:extLst>
              </a:tr>
              <a:tr h="128694">
                <a:tc>
                  <a:txBody>
                    <a:bodyPr/>
                    <a:lstStyle/>
                    <a:p>
                      <a:pPr algn="ctr" fontAlgn="ctr"/>
                      <a:r>
                        <a:rPr lang="is-IS" sz="800" b="1" u="none" strike="noStrike">
                          <a:effectLst/>
                        </a:rPr>
                        <a:t>192</a:t>
                      </a:r>
                      <a:endParaRPr lang="is-IS" sz="800" b="1"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u="none" strike="noStrike">
                          <a:effectLst/>
                        </a:rPr>
                        <a:t>924.426</a:t>
                      </a:r>
                      <a:endParaRPr lang="is-IS" sz="800" b="1"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u="none" strike="noStrike">
                          <a:effectLst/>
                        </a:rPr>
                        <a:t>942.915</a:t>
                      </a:r>
                      <a:endParaRPr lang="is-IS" sz="800" b="0"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u="none" strike="noStrike">
                          <a:effectLst/>
                        </a:rPr>
                        <a:t>961.403</a:t>
                      </a:r>
                      <a:endParaRPr lang="is-IS" sz="800" b="0"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u="none" strike="noStrike">
                          <a:effectLst/>
                        </a:rPr>
                        <a:t>979.892</a:t>
                      </a:r>
                      <a:endParaRPr lang="is-IS" sz="800" b="0"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u="none" strike="noStrike">
                          <a:effectLst/>
                        </a:rPr>
                        <a:t>998.381</a:t>
                      </a:r>
                      <a:endParaRPr lang="is-IS" sz="800" b="0"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u="none" strike="noStrike">
                          <a:effectLst/>
                        </a:rPr>
                        <a:t>1.016.869</a:t>
                      </a:r>
                      <a:endParaRPr lang="is-IS" sz="800" b="0"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u="none" strike="noStrike">
                          <a:effectLst/>
                        </a:rPr>
                        <a:t>1.035.358</a:t>
                      </a:r>
                      <a:endParaRPr lang="is-IS" sz="800" b="0"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u="none" strike="noStrike">
                          <a:effectLst/>
                        </a:rPr>
                        <a:t>1.053.846</a:t>
                      </a:r>
                      <a:endParaRPr lang="is-IS" sz="800" b="0"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u="none" strike="noStrike">
                          <a:effectLst/>
                        </a:rPr>
                        <a:t>1.072.335</a:t>
                      </a:r>
                      <a:endParaRPr lang="is-IS" sz="800" b="0" i="0" u="none" strike="noStrike">
                        <a:solidFill>
                          <a:srgbClr val="000000"/>
                        </a:solidFill>
                        <a:effectLst/>
                        <a:latin typeface="Arial" panose="020B0604020202020204" pitchFamily="34" charset="0"/>
                      </a:endParaRPr>
                    </a:p>
                  </a:txBody>
                  <a:tcPr marL="4605" marR="4605" marT="4605" marB="0" anchor="ctr"/>
                </a:tc>
                <a:extLst>
                  <a:ext uri="{0D108BD9-81ED-4DB2-BD59-A6C34878D82A}">
                    <a16:rowId xmlns:a16="http://schemas.microsoft.com/office/drawing/2014/main" val="1855096853"/>
                  </a:ext>
                </a:extLst>
              </a:tr>
              <a:tr h="128694">
                <a:tc>
                  <a:txBody>
                    <a:bodyPr/>
                    <a:lstStyle/>
                    <a:p>
                      <a:pPr algn="ctr" fontAlgn="ctr"/>
                      <a:r>
                        <a:rPr lang="is-IS" sz="800" b="1" u="none" strike="noStrike">
                          <a:effectLst/>
                        </a:rPr>
                        <a:t>193</a:t>
                      </a:r>
                      <a:endParaRPr lang="is-IS" sz="800" b="1"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u="none" strike="noStrike">
                          <a:effectLst/>
                        </a:rPr>
                        <a:t>936.224</a:t>
                      </a:r>
                      <a:endParaRPr lang="is-IS" sz="800" b="1"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u="none" strike="noStrike">
                          <a:effectLst/>
                        </a:rPr>
                        <a:t>954.949</a:t>
                      </a:r>
                      <a:endParaRPr lang="is-IS" sz="800" b="0"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u="none" strike="noStrike">
                          <a:effectLst/>
                        </a:rPr>
                        <a:t>973.673</a:t>
                      </a:r>
                      <a:endParaRPr lang="is-IS" sz="800" b="0"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u="none" strike="noStrike">
                          <a:effectLst/>
                        </a:rPr>
                        <a:t>992.398</a:t>
                      </a:r>
                      <a:endParaRPr lang="is-IS" sz="800" b="0"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u="none" strike="noStrike">
                          <a:effectLst/>
                        </a:rPr>
                        <a:t>1.011.122</a:t>
                      </a:r>
                      <a:endParaRPr lang="is-IS" sz="800" b="0"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u="none" strike="noStrike">
                          <a:effectLst/>
                        </a:rPr>
                        <a:t>1.029.847</a:t>
                      </a:r>
                      <a:endParaRPr lang="is-IS" sz="800" b="0"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u="none" strike="noStrike">
                          <a:effectLst/>
                        </a:rPr>
                        <a:t>1.048.571</a:t>
                      </a:r>
                      <a:endParaRPr lang="is-IS" sz="800" b="0"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u="none" strike="noStrike">
                          <a:effectLst/>
                        </a:rPr>
                        <a:t>1.067.296</a:t>
                      </a:r>
                      <a:endParaRPr lang="is-IS" sz="800" b="0"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u="none" strike="noStrike">
                          <a:effectLst/>
                        </a:rPr>
                        <a:t>1.086.020</a:t>
                      </a:r>
                      <a:endParaRPr lang="is-IS" sz="800" b="0" i="0" u="none" strike="noStrike">
                        <a:solidFill>
                          <a:srgbClr val="000000"/>
                        </a:solidFill>
                        <a:effectLst/>
                        <a:latin typeface="Arial" panose="020B0604020202020204" pitchFamily="34" charset="0"/>
                      </a:endParaRPr>
                    </a:p>
                  </a:txBody>
                  <a:tcPr marL="4605" marR="4605" marT="4605" marB="0" anchor="ctr"/>
                </a:tc>
                <a:extLst>
                  <a:ext uri="{0D108BD9-81ED-4DB2-BD59-A6C34878D82A}">
                    <a16:rowId xmlns:a16="http://schemas.microsoft.com/office/drawing/2014/main" val="2790636585"/>
                  </a:ext>
                </a:extLst>
              </a:tr>
              <a:tr h="128694">
                <a:tc>
                  <a:txBody>
                    <a:bodyPr/>
                    <a:lstStyle/>
                    <a:p>
                      <a:pPr algn="ctr" fontAlgn="ctr"/>
                      <a:r>
                        <a:rPr lang="is-IS" sz="800" b="1" u="none" strike="noStrike">
                          <a:effectLst/>
                        </a:rPr>
                        <a:t>194</a:t>
                      </a:r>
                      <a:endParaRPr lang="is-IS" sz="800" b="1"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u="none" strike="noStrike">
                          <a:effectLst/>
                        </a:rPr>
                        <a:t>948.193</a:t>
                      </a:r>
                      <a:endParaRPr lang="is-IS" sz="800" b="1"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u="none" strike="noStrike">
                          <a:effectLst/>
                        </a:rPr>
                        <a:t>967.157</a:t>
                      </a:r>
                      <a:endParaRPr lang="is-IS" sz="800" b="0"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u="none" strike="noStrike">
                          <a:effectLst/>
                        </a:rPr>
                        <a:t>986.121</a:t>
                      </a:r>
                      <a:endParaRPr lang="is-IS" sz="800" b="0"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u="none" strike="noStrike">
                          <a:effectLst/>
                        </a:rPr>
                        <a:t>1.005.085</a:t>
                      </a:r>
                      <a:endParaRPr lang="is-IS" sz="800" b="0"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u="none" strike="noStrike">
                          <a:effectLst/>
                        </a:rPr>
                        <a:t>1.024.048</a:t>
                      </a:r>
                      <a:endParaRPr lang="is-IS" sz="800" b="0"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u="none" strike="noStrike">
                          <a:effectLst/>
                        </a:rPr>
                        <a:t>1.043.012</a:t>
                      </a:r>
                      <a:endParaRPr lang="is-IS" sz="800" b="0"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u="none" strike="noStrike">
                          <a:effectLst/>
                        </a:rPr>
                        <a:t>1.061.976</a:t>
                      </a:r>
                      <a:endParaRPr lang="is-IS" sz="800" b="0"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u="none" strike="noStrike">
                          <a:effectLst/>
                        </a:rPr>
                        <a:t>1.080.940</a:t>
                      </a:r>
                      <a:endParaRPr lang="is-IS" sz="800" b="0"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u="none" strike="noStrike">
                          <a:effectLst/>
                        </a:rPr>
                        <a:t>1.099.904</a:t>
                      </a:r>
                      <a:endParaRPr lang="is-IS" sz="800" b="0" i="0" u="none" strike="noStrike">
                        <a:solidFill>
                          <a:srgbClr val="000000"/>
                        </a:solidFill>
                        <a:effectLst/>
                        <a:latin typeface="Arial" panose="020B0604020202020204" pitchFamily="34" charset="0"/>
                      </a:endParaRPr>
                    </a:p>
                  </a:txBody>
                  <a:tcPr marL="4605" marR="4605" marT="4605" marB="0" anchor="ctr"/>
                </a:tc>
                <a:extLst>
                  <a:ext uri="{0D108BD9-81ED-4DB2-BD59-A6C34878D82A}">
                    <a16:rowId xmlns:a16="http://schemas.microsoft.com/office/drawing/2014/main" val="3557811709"/>
                  </a:ext>
                </a:extLst>
              </a:tr>
              <a:tr h="128694">
                <a:tc>
                  <a:txBody>
                    <a:bodyPr/>
                    <a:lstStyle/>
                    <a:p>
                      <a:pPr algn="ctr" fontAlgn="ctr"/>
                      <a:r>
                        <a:rPr lang="is-IS" sz="800" b="1" u="none" strike="noStrike">
                          <a:effectLst/>
                        </a:rPr>
                        <a:t>195</a:t>
                      </a:r>
                      <a:endParaRPr lang="is-IS" sz="800" b="1"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u="none" strike="noStrike">
                          <a:effectLst/>
                        </a:rPr>
                        <a:t>960.335</a:t>
                      </a:r>
                      <a:endParaRPr lang="is-IS" sz="800" b="1"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u="none" strike="noStrike">
                          <a:effectLst/>
                        </a:rPr>
                        <a:t>979.541</a:t>
                      </a:r>
                      <a:endParaRPr lang="is-IS" sz="800" b="0"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u="none" strike="noStrike">
                          <a:effectLst/>
                        </a:rPr>
                        <a:t>998.748</a:t>
                      </a:r>
                      <a:endParaRPr lang="is-IS" sz="800" b="0"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u="none" strike="noStrike">
                          <a:effectLst/>
                        </a:rPr>
                        <a:t>1.017.955</a:t>
                      </a:r>
                      <a:endParaRPr lang="is-IS" sz="800" b="0"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u="none" strike="noStrike">
                          <a:effectLst/>
                        </a:rPr>
                        <a:t>1.037.162</a:t>
                      </a:r>
                      <a:endParaRPr lang="is-IS" sz="800" b="0"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u="none" strike="noStrike">
                          <a:effectLst/>
                        </a:rPr>
                        <a:t>1.056.368</a:t>
                      </a:r>
                      <a:endParaRPr lang="is-IS" sz="800" b="0"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u="none" strike="noStrike">
                          <a:effectLst/>
                        </a:rPr>
                        <a:t>1.075.575</a:t>
                      </a:r>
                      <a:endParaRPr lang="is-IS" sz="800" b="0"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u="none" strike="noStrike">
                          <a:effectLst/>
                        </a:rPr>
                        <a:t>1.094.782</a:t>
                      </a:r>
                      <a:endParaRPr lang="is-IS" sz="800" b="0"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u="none" strike="noStrike">
                          <a:effectLst/>
                        </a:rPr>
                        <a:t>1.113.988</a:t>
                      </a:r>
                      <a:endParaRPr lang="is-IS" sz="800" b="0" i="0" u="none" strike="noStrike">
                        <a:solidFill>
                          <a:srgbClr val="000000"/>
                        </a:solidFill>
                        <a:effectLst/>
                        <a:latin typeface="Arial" panose="020B0604020202020204" pitchFamily="34" charset="0"/>
                      </a:endParaRPr>
                    </a:p>
                  </a:txBody>
                  <a:tcPr marL="4605" marR="4605" marT="4605" marB="0" anchor="ctr"/>
                </a:tc>
                <a:extLst>
                  <a:ext uri="{0D108BD9-81ED-4DB2-BD59-A6C34878D82A}">
                    <a16:rowId xmlns:a16="http://schemas.microsoft.com/office/drawing/2014/main" val="656727668"/>
                  </a:ext>
                </a:extLst>
              </a:tr>
              <a:tr h="128694">
                <a:tc>
                  <a:txBody>
                    <a:bodyPr/>
                    <a:lstStyle/>
                    <a:p>
                      <a:pPr algn="ctr" fontAlgn="ctr"/>
                      <a:r>
                        <a:rPr lang="is-IS" sz="800" b="1" u="none" strike="noStrike">
                          <a:effectLst/>
                        </a:rPr>
                        <a:t>196</a:t>
                      </a:r>
                      <a:endParaRPr lang="is-IS" sz="800" b="1"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u="none" strike="noStrike">
                          <a:effectLst/>
                        </a:rPr>
                        <a:t>972.654</a:t>
                      </a:r>
                      <a:endParaRPr lang="is-IS" sz="800" b="1"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u="none" strike="noStrike">
                          <a:effectLst/>
                        </a:rPr>
                        <a:t>992.107</a:t>
                      </a:r>
                      <a:endParaRPr lang="is-IS" sz="800" b="0"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u="none" strike="noStrike">
                          <a:effectLst/>
                        </a:rPr>
                        <a:t>1.011.560</a:t>
                      </a:r>
                      <a:endParaRPr lang="is-IS" sz="800" b="0"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u="none" strike="noStrike">
                          <a:effectLst/>
                        </a:rPr>
                        <a:t>1.031.013</a:t>
                      </a:r>
                      <a:endParaRPr lang="is-IS" sz="800" b="0"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u="none" strike="noStrike">
                          <a:effectLst/>
                        </a:rPr>
                        <a:t>1.050.466</a:t>
                      </a:r>
                      <a:endParaRPr lang="is-IS" sz="800" b="0"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u="none" strike="noStrike">
                          <a:effectLst/>
                        </a:rPr>
                        <a:t>1.069.919</a:t>
                      </a:r>
                      <a:endParaRPr lang="is-IS" sz="800" b="0"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u="none" strike="noStrike">
                          <a:effectLst/>
                        </a:rPr>
                        <a:t>1.089.373</a:t>
                      </a:r>
                      <a:endParaRPr lang="is-IS" sz="800" b="0"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u="none" strike="noStrike">
                          <a:effectLst/>
                        </a:rPr>
                        <a:t>1.108.826</a:t>
                      </a:r>
                      <a:endParaRPr lang="is-IS" sz="800" b="0"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u="none" strike="noStrike">
                          <a:effectLst/>
                        </a:rPr>
                        <a:t>1.128.279</a:t>
                      </a:r>
                      <a:endParaRPr lang="is-IS" sz="800" b="0" i="0" u="none" strike="noStrike">
                        <a:solidFill>
                          <a:srgbClr val="000000"/>
                        </a:solidFill>
                        <a:effectLst/>
                        <a:latin typeface="Arial" panose="020B0604020202020204" pitchFamily="34" charset="0"/>
                      </a:endParaRPr>
                    </a:p>
                  </a:txBody>
                  <a:tcPr marL="4605" marR="4605" marT="4605" marB="0" anchor="ctr"/>
                </a:tc>
                <a:extLst>
                  <a:ext uri="{0D108BD9-81ED-4DB2-BD59-A6C34878D82A}">
                    <a16:rowId xmlns:a16="http://schemas.microsoft.com/office/drawing/2014/main" val="3681706789"/>
                  </a:ext>
                </a:extLst>
              </a:tr>
              <a:tr h="128694">
                <a:tc>
                  <a:txBody>
                    <a:bodyPr/>
                    <a:lstStyle/>
                    <a:p>
                      <a:pPr algn="ctr" fontAlgn="ctr"/>
                      <a:r>
                        <a:rPr lang="is-IS" sz="800" b="1" u="none" strike="noStrike">
                          <a:effectLst/>
                        </a:rPr>
                        <a:t>197</a:t>
                      </a:r>
                      <a:endParaRPr lang="is-IS" sz="800" b="1"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u="none" strike="noStrike">
                          <a:effectLst/>
                        </a:rPr>
                        <a:t>985.152</a:t>
                      </a:r>
                      <a:endParaRPr lang="is-IS" sz="800" b="1"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u="none" strike="noStrike">
                          <a:effectLst/>
                        </a:rPr>
                        <a:t>1.004.855</a:t>
                      </a:r>
                      <a:endParaRPr lang="is-IS" sz="800" b="0"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u="none" strike="noStrike">
                          <a:effectLst/>
                        </a:rPr>
                        <a:t>1.024.558</a:t>
                      </a:r>
                      <a:endParaRPr lang="is-IS" sz="800" b="0"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u="none" strike="noStrike">
                          <a:effectLst/>
                        </a:rPr>
                        <a:t>1.044.261</a:t>
                      </a:r>
                      <a:endParaRPr lang="is-IS" sz="800" b="0"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u="none" strike="noStrike">
                          <a:effectLst/>
                        </a:rPr>
                        <a:t>1.063.964</a:t>
                      </a:r>
                      <a:endParaRPr lang="is-IS" sz="800" b="0"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u="none" strike="noStrike">
                          <a:effectLst/>
                        </a:rPr>
                        <a:t>1.083.667</a:t>
                      </a:r>
                      <a:endParaRPr lang="is-IS" sz="800" b="0"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u="none" strike="noStrike">
                          <a:effectLst/>
                        </a:rPr>
                        <a:t>1.103.370</a:t>
                      </a:r>
                      <a:endParaRPr lang="is-IS" sz="800" b="0"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u="none" strike="noStrike">
                          <a:effectLst/>
                        </a:rPr>
                        <a:t>1.123.073</a:t>
                      </a:r>
                      <a:endParaRPr lang="is-IS" sz="800" b="0"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u="none" strike="noStrike">
                          <a:effectLst/>
                        </a:rPr>
                        <a:t>1.142.776</a:t>
                      </a:r>
                      <a:endParaRPr lang="is-IS" sz="800" b="0" i="0" u="none" strike="noStrike">
                        <a:solidFill>
                          <a:srgbClr val="000000"/>
                        </a:solidFill>
                        <a:effectLst/>
                        <a:latin typeface="Arial" panose="020B0604020202020204" pitchFamily="34" charset="0"/>
                      </a:endParaRPr>
                    </a:p>
                  </a:txBody>
                  <a:tcPr marL="4605" marR="4605" marT="4605" marB="0" anchor="ctr"/>
                </a:tc>
                <a:extLst>
                  <a:ext uri="{0D108BD9-81ED-4DB2-BD59-A6C34878D82A}">
                    <a16:rowId xmlns:a16="http://schemas.microsoft.com/office/drawing/2014/main" val="925956544"/>
                  </a:ext>
                </a:extLst>
              </a:tr>
              <a:tr h="128694">
                <a:tc>
                  <a:txBody>
                    <a:bodyPr/>
                    <a:lstStyle/>
                    <a:p>
                      <a:pPr algn="ctr" fontAlgn="ctr"/>
                      <a:r>
                        <a:rPr lang="is-IS" sz="800" b="1" u="none" strike="noStrike">
                          <a:effectLst/>
                        </a:rPr>
                        <a:t>198</a:t>
                      </a:r>
                      <a:endParaRPr lang="is-IS" sz="800" b="1"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u="none" strike="noStrike">
                          <a:effectLst/>
                        </a:rPr>
                        <a:t>997.830</a:t>
                      </a:r>
                      <a:endParaRPr lang="is-IS" sz="800" b="1"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u="none" strike="noStrike">
                          <a:effectLst/>
                        </a:rPr>
                        <a:t>1.017.787</a:t>
                      </a:r>
                      <a:endParaRPr lang="is-IS" sz="800" b="0"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u="none" strike="noStrike">
                          <a:effectLst/>
                        </a:rPr>
                        <a:t>1.037.744</a:t>
                      </a:r>
                      <a:endParaRPr lang="is-IS" sz="800" b="0"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u="none" strike="noStrike">
                          <a:effectLst/>
                        </a:rPr>
                        <a:t>1.057.700</a:t>
                      </a:r>
                      <a:endParaRPr lang="is-IS" sz="800" b="0"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u="none" strike="noStrike">
                          <a:effectLst/>
                        </a:rPr>
                        <a:t>1.077.657</a:t>
                      </a:r>
                      <a:endParaRPr lang="is-IS" sz="800" b="0"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u="none" strike="noStrike">
                          <a:effectLst/>
                        </a:rPr>
                        <a:t>1.097.613</a:t>
                      </a:r>
                      <a:endParaRPr lang="is-IS" sz="800" b="0"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u="none" strike="noStrike">
                          <a:effectLst/>
                        </a:rPr>
                        <a:t>1.117.570</a:t>
                      </a:r>
                      <a:endParaRPr lang="is-IS" sz="800" b="0"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u="none" strike="noStrike">
                          <a:effectLst/>
                        </a:rPr>
                        <a:t>1.137.527</a:t>
                      </a:r>
                      <a:endParaRPr lang="is-IS" sz="800" b="0"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u="none" strike="noStrike">
                          <a:effectLst/>
                        </a:rPr>
                        <a:t>1.157.483</a:t>
                      </a:r>
                      <a:endParaRPr lang="is-IS" sz="800" b="0" i="0" u="none" strike="noStrike">
                        <a:solidFill>
                          <a:srgbClr val="000000"/>
                        </a:solidFill>
                        <a:effectLst/>
                        <a:latin typeface="Arial" panose="020B0604020202020204" pitchFamily="34" charset="0"/>
                      </a:endParaRPr>
                    </a:p>
                  </a:txBody>
                  <a:tcPr marL="4605" marR="4605" marT="4605" marB="0" anchor="ctr"/>
                </a:tc>
                <a:extLst>
                  <a:ext uri="{0D108BD9-81ED-4DB2-BD59-A6C34878D82A}">
                    <a16:rowId xmlns:a16="http://schemas.microsoft.com/office/drawing/2014/main" val="123255552"/>
                  </a:ext>
                </a:extLst>
              </a:tr>
              <a:tr h="128694">
                <a:tc>
                  <a:txBody>
                    <a:bodyPr/>
                    <a:lstStyle/>
                    <a:p>
                      <a:pPr algn="ctr" fontAlgn="ctr"/>
                      <a:r>
                        <a:rPr lang="is-IS" sz="800" b="1" u="none" strike="noStrike">
                          <a:effectLst/>
                        </a:rPr>
                        <a:t>199</a:t>
                      </a:r>
                      <a:endParaRPr lang="is-IS" sz="800" b="1"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u="none" strike="noStrike">
                          <a:effectLst/>
                        </a:rPr>
                        <a:t>1.010.693</a:t>
                      </a:r>
                      <a:endParaRPr lang="is-IS" sz="800" b="1"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u="none" strike="noStrike">
                          <a:effectLst/>
                        </a:rPr>
                        <a:t>1.030.907</a:t>
                      </a:r>
                      <a:endParaRPr lang="is-IS" sz="800" b="0"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u="none" strike="noStrike">
                          <a:effectLst/>
                        </a:rPr>
                        <a:t>1.051.121</a:t>
                      </a:r>
                      <a:endParaRPr lang="is-IS" sz="800" b="0"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u="none" strike="noStrike">
                          <a:effectLst/>
                        </a:rPr>
                        <a:t>1.071.335</a:t>
                      </a:r>
                      <a:endParaRPr lang="is-IS" sz="800" b="0"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u="none" strike="noStrike">
                          <a:effectLst/>
                        </a:rPr>
                        <a:t>1.091.548</a:t>
                      </a:r>
                      <a:endParaRPr lang="is-IS" sz="800" b="0"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u="none" strike="noStrike">
                          <a:effectLst/>
                        </a:rPr>
                        <a:t>1.111.762</a:t>
                      </a:r>
                      <a:endParaRPr lang="is-IS" sz="800" b="0"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u="none" strike="noStrike">
                          <a:effectLst/>
                        </a:rPr>
                        <a:t>1.131.976</a:t>
                      </a:r>
                      <a:endParaRPr lang="is-IS" sz="800" b="0"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u="none" strike="noStrike">
                          <a:effectLst/>
                        </a:rPr>
                        <a:t>1.152.190</a:t>
                      </a:r>
                      <a:endParaRPr lang="is-IS" sz="800" b="0"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u="none" strike="noStrike">
                          <a:effectLst/>
                        </a:rPr>
                        <a:t>1.172.404</a:t>
                      </a:r>
                      <a:endParaRPr lang="is-IS" sz="800" b="0" i="0" u="none" strike="noStrike">
                        <a:solidFill>
                          <a:srgbClr val="000000"/>
                        </a:solidFill>
                        <a:effectLst/>
                        <a:latin typeface="Arial" panose="020B0604020202020204" pitchFamily="34" charset="0"/>
                      </a:endParaRPr>
                    </a:p>
                  </a:txBody>
                  <a:tcPr marL="4605" marR="4605" marT="4605" marB="0" anchor="ctr"/>
                </a:tc>
                <a:extLst>
                  <a:ext uri="{0D108BD9-81ED-4DB2-BD59-A6C34878D82A}">
                    <a16:rowId xmlns:a16="http://schemas.microsoft.com/office/drawing/2014/main" val="2942085141"/>
                  </a:ext>
                </a:extLst>
              </a:tr>
              <a:tr h="128694">
                <a:tc>
                  <a:txBody>
                    <a:bodyPr/>
                    <a:lstStyle/>
                    <a:p>
                      <a:pPr algn="ctr" fontAlgn="ctr"/>
                      <a:r>
                        <a:rPr lang="is-IS" sz="800" b="1" u="none" strike="noStrike">
                          <a:effectLst/>
                        </a:rPr>
                        <a:t>200</a:t>
                      </a:r>
                      <a:endParaRPr lang="is-IS" sz="800" b="1"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u="none" strike="noStrike">
                          <a:effectLst/>
                        </a:rPr>
                        <a:t>1.023.741</a:t>
                      </a:r>
                      <a:endParaRPr lang="is-IS" sz="800" b="1"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u="none" strike="noStrike">
                          <a:effectLst/>
                        </a:rPr>
                        <a:t>1.044.216</a:t>
                      </a:r>
                      <a:endParaRPr lang="is-IS" sz="800" b="0"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u="none" strike="noStrike">
                          <a:effectLst/>
                        </a:rPr>
                        <a:t>1.064.690</a:t>
                      </a:r>
                      <a:endParaRPr lang="is-IS" sz="800" b="0"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u="none" strike="noStrike">
                          <a:effectLst/>
                        </a:rPr>
                        <a:t>1.085.165</a:t>
                      </a:r>
                      <a:endParaRPr lang="is-IS" sz="800" b="0"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u="none" strike="noStrike">
                          <a:effectLst/>
                        </a:rPr>
                        <a:t>1.105.640</a:t>
                      </a:r>
                      <a:endParaRPr lang="is-IS" sz="800" b="0"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u="none" strike="noStrike">
                          <a:effectLst/>
                        </a:rPr>
                        <a:t>1.126.115</a:t>
                      </a:r>
                      <a:endParaRPr lang="is-IS" sz="800" b="0"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u="none" strike="noStrike">
                          <a:effectLst/>
                        </a:rPr>
                        <a:t>1.146.590</a:t>
                      </a:r>
                      <a:endParaRPr lang="is-IS" sz="800" b="0"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u="none" strike="noStrike">
                          <a:effectLst/>
                        </a:rPr>
                        <a:t>1.167.064</a:t>
                      </a:r>
                      <a:endParaRPr lang="is-IS" sz="800" b="0"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u="none" strike="noStrike">
                          <a:effectLst/>
                        </a:rPr>
                        <a:t>1.187.539</a:t>
                      </a:r>
                      <a:endParaRPr lang="is-IS" sz="800" b="0" i="0" u="none" strike="noStrike">
                        <a:solidFill>
                          <a:srgbClr val="000000"/>
                        </a:solidFill>
                        <a:effectLst/>
                        <a:latin typeface="Arial" panose="020B0604020202020204" pitchFamily="34" charset="0"/>
                      </a:endParaRPr>
                    </a:p>
                  </a:txBody>
                  <a:tcPr marL="4605" marR="4605" marT="4605" marB="0" anchor="ctr"/>
                </a:tc>
                <a:extLst>
                  <a:ext uri="{0D108BD9-81ED-4DB2-BD59-A6C34878D82A}">
                    <a16:rowId xmlns:a16="http://schemas.microsoft.com/office/drawing/2014/main" val="2820767937"/>
                  </a:ext>
                </a:extLst>
              </a:tr>
            </a:tbl>
          </a:graphicData>
        </a:graphic>
      </p:graphicFrame>
    </p:spTree>
    <p:extLst>
      <p:ext uri="{BB962C8B-B14F-4D97-AF65-F5344CB8AC3E}">
        <p14:creationId xmlns:p14="http://schemas.microsoft.com/office/powerpoint/2010/main" val="26072733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5B897C0-922B-FF2A-384F-789A732799E1}"/>
            </a:ext>
          </a:extLst>
        </p:cNvPr>
        <p:cNvGrpSpPr/>
        <p:nvPr/>
      </p:nvGrpSpPr>
      <p:grpSpPr>
        <a:xfrm>
          <a:off x="0" y="0"/>
          <a:ext cx="0" cy="0"/>
          <a:chOff x="0" y="0"/>
          <a:chExt cx="0" cy="0"/>
        </a:xfrm>
      </p:grpSpPr>
      <p:sp>
        <p:nvSpPr>
          <p:cNvPr id="9" name="Title 1">
            <a:extLst>
              <a:ext uri="{FF2B5EF4-FFF2-40B4-BE49-F238E27FC236}">
                <a16:creationId xmlns:a16="http://schemas.microsoft.com/office/drawing/2014/main" id="{E20F2AF4-EA67-65B1-94CE-2933F7A48EBE}"/>
              </a:ext>
            </a:extLst>
          </p:cNvPr>
          <p:cNvSpPr>
            <a:spLocks noGrp="1"/>
          </p:cNvSpPr>
          <p:nvPr>
            <p:ph type="ctrTitle"/>
          </p:nvPr>
        </p:nvSpPr>
        <p:spPr>
          <a:xfrm>
            <a:off x="533400" y="358535"/>
            <a:ext cx="10496631" cy="715522"/>
          </a:xfrm>
        </p:spPr>
        <p:txBody>
          <a:bodyPr>
            <a:normAutofit/>
          </a:bodyPr>
          <a:lstStyle/>
          <a:p>
            <a:r>
              <a:rPr lang="en-US" sz="4000" b="1" err="1"/>
              <a:t>Launatafla</a:t>
            </a:r>
            <a:r>
              <a:rPr lang="en-US" sz="4000" b="1"/>
              <a:t> 2</a:t>
            </a:r>
            <a:endParaRPr lang="is-IS" b="1"/>
          </a:p>
        </p:txBody>
      </p:sp>
      <p:graphicFrame>
        <p:nvGraphicFramePr>
          <p:cNvPr id="2" name="Table 1">
            <a:extLst>
              <a:ext uri="{FF2B5EF4-FFF2-40B4-BE49-F238E27FC236}">
                <a16:creationId xmlns:a16="http://schemas.microsoft.com/office/drawing/2014/main" id="{F4DA2A07-453B-8295-EFF6-BB7F79C59326}"/>
              </a:ext>
            </a:extLst>
          </p:cNvPr>
          <p:cNvGraphicFramePr>
            <a:graphicFrameLocks noGrp="1"/>
          </p:cNvGraphicFramePr>
          <p:nvPr>
            <p:extLst>
              <p:ext uri="{D42A27DB-BD31-4B8C-83A1-F6EECF244321}">
                <p14:modId xmlns:p14="http://schemas.microsoft.com/office/powerpoint/2010/main" val="2575363460"/>
              </p:ext>
            </p:extLst>
          </p:nvPr>
        </p:nvGraphicFramePr>
        <p:xfrm>
          <a:off x="533400" y="1159384"/>
          <a:ext cx="5191816" cy="5660274"/>
        </p:xfrm>
        <a:graphic>
          <a:graphicData uri="http://schemas.openxmlformats.org/drawingml/2006/table">
            <a:tbl>
              <a:tblPr>
                <a:tableStyleId>{5C22544A-7EE6-4342-B048-85BDC9FD1C3A}</a:tableStyleId>
              </a:tblPr>
              <a:tblGrid>
                <a:gridCol w="437206">
                  <a:extLst>
                    <a:ext uri="{9D8B030D-6E8A-4147-A177-3AD203B41FA5}">
                      <a16:colId xmlns:a16="http://schemas.microsoft.com/office/drawing/2014/main" val="306714392"/>
                    </a:ext>
                  </a:extLst>
                </a:gridCol>
                <a:gridCol w="528290">
                  <a:extLst>
                    <a:ext uri="{9D8B030D-6E8A-4147-A177-3AD203B41FA5}">
                      <a16:colId xmlns:a16="http://schemas.microsoft.com/office/drawing/2014/main" val="3932798954"/>
                    </a:ext>
                  </a:extLst>
                </a:gridCol>
                <a:gridCol w="528290">
                  <a:extLst>
                    <a:ext uri="{9D8B030D-6E8A-4147-A177-3AD203B41FA5}">
                      <a16:colId xmlns:a16="http://schemas.microsoft.com/office/drawing/2014/main" val="4189487994"/>
                    </a:ext>
                  </a:extLst>
                </a:gridCol>
                <a:gridCol w="528290">
                  <a:extLst>
                    <a:ext uri="{9D8B030D-6E8A-4147-A177-3AD203B41FA5}">
                      <a16:colId xmlns:a16="http://schemas.microsoft.com/office/drawing/2014/main" val="425211616"/>
                    </a:ext>
                  </a:extLst>
                </a:gridCol>
                <a:gridCol w="528290">
                  <a:extLst>
                    <a:ext uri="{9D8B030D-6E8A-4147-A177-3AD203B41FA5}">
                      <a16:colId xmlns:a16="http://schemas.microsoft.com/office/drawing/2014/main" val="869005148"/>
                    </a:ext>
                  </a:extLst>
                </a:gridCol>
                <a:gridCol w="528290">
                  <a:extLst>
                    <a:ext uri="{9D8B030D-6E8A-4147-A177-3AD203B41FA5}">
                      <a16:colId xmlns:a16="http://schemas.microsoft.com/office/drawing/2014/main" val="3489711301"/>
                    </a:ext>
                  </a:extLst>
                </a:gridCol>
                <a:gridCol w="528290">
                  <a:extLst>
                    <a:ext uri="{9D8B030D-6E8A-4147-A177-3AD203B41FA5}">
                      <a16:colId xmlns:a16="http://schemas.microsoft.com/office/drawing/2014/main" val="3249576339"/>
                    </a:ext>
                  </a:extLst>
                </a:gridCol>
                <a:gridCol w="528290">
                  <a:extLst>
                    <a:ext uri="{9D8B030D-6E8A-4147-A177-3AD203B41FA5}">
                      <a16:colId xmlns:a16="http://schemas.microsoft.com/office/drawing/2014/main" val="1243262224"/>
                    </a:ext>
                  </a:extLst>
                </a:gridCol>
                <a:gridCol w="528290">
                  <a:extLst>
                    <a:ext uri="{9D8B030D-6E8A-4147-A177-3AD203B41FA5}">
                      <a16:colId xmlns:a16="http://schemas.microsoft.com/office/drawing/2014/main" val="1693816551"/>
                    </a:ext>
                  </a:extLst>
                </a:gridCol>
                <a:gridCol w="528290">
                  <a:extLst>
                    <a:ext uri="{9D8B030D-6E8A-4147-A177-3AD203B41FA5}">
                      <a16:colId xmlns:a16="http://schemas.microsoft.com/office/drawing/2014/main" val="3658061003"/>
                    </a:ext>
                  </a:extLst>
                </a:gridCol>
              </a:tblGrid>
              <a:tr h="131445">
                <a:tc gridSpan="10">
                  <a:txBody>
                    <a:bodyPr/>
                    <a:lstStyle/>
                    <a:p>
                      <a:pPr algn="ctr" fontAlgn="ctr"/>
                      <a:r>
                        <a:rPr lang="is-IS" sz="900" b="1" u="none" strike="noStrike">
                          <a:effectLst/>
                        </a:rPr>
                        <a:t> Launatafla 2 </a:t>
                      </a:r>
                      <a:endParaRPr lang="is-IS" sz="900" b="1" i="0" u="none" strike="noStrike">
                        <a:solidFill>
                          <a:srgbClr val="000000"/>
                        </a:solidFill>
                        <a:effectLst/>
                        <a:latin typeface="Arial" panose="020B0604020202020204" pitchFamily="34" charset="0"/>
                      </a:endParaRPr>
                    </a:p>
                  </a:txBody>
                  <a:tcPr marL="5253" marR="5253" marT="5253" marB="0" anchor="ctr"/>
                </a:tc>
                <a:tc hMerge="1">
                  <a:txBody>
                    <a:bodyPr/>
                    <a:lstStyle/>
                    <a:p>
                      <a:endParaRPr lang="is-IS"/>
                    </a:p>
                  </a:txBody>
                  <a:tcPr/>
                </a:tc>
                <a:tc hMerge="1">
                  <a:txBody>
                    <a:bodyPr/>
                    <a:lstStyle/>
                    <a:p>
                      <a:endParaRPr lang="is-IS"/>
                    </a:p>
                  </a:txBody>
                  <a:tcPr/>
                </a:tc>
                <a:tc hMerge="1">
                  <a:txBody>
                    <a:bodyPr/>
                    <a:lstStyle/>
                    <a:p>
                      <a:endParaRPr lang="is-IS"/>
                    </a:p>
                  </a:txBody>
                  <a:tcPr/>
                </a:tc>
                <a:tc hMerge="1">
                  <a:txBody>
                    <a:bodyPr/>
                    <a:lstStyle/>
                    <a:p>
                      <a:endParaRPr lang="is-IS"/>
                    </a:p>
                  </a:txBody>
                  <a:tcPr/>
                </a:tc>
                <a:tc hMerge="1">
                  <a:txBody>
                    <a:bodyPr/>
                    <a:lstStyle/>
                    <a:p>
                      <a:endParaRPr lang="is-IS"/>
                    </a:p>
                  </a:txBody>
                  <a:tcPr/>
                </a:tc>
                <a:tc hMerge="1">
                  <a:txBody>
                    <a:bodyPr/>
                    <a:lstStyle/>
                    <a:p>
                      <a:endParaRPr lang="is-IS"/>
                    </a:p>
                  </a:txBody>
                  <a:tcPr/>
                </a:tc>
                <a:tc hMerge="1">
                  <a:txBody>
                    <a:bodyPr/>
                    <a:lstStyle/>
                    <a:p>
                      <a:endParaRPr lang="is-IS"/>
                    </a:p>
                  </a:txBody>
                  <a:tcPr/>
                </a:tc>
                <a:tc hMerge="1">
                  <a:txBody>
                    <a:bodyPr/>
                    <a:lstStyle/>
                    <a:p>
                      <a:endParaRPr lang="is-IS"/>
                    </a:p>
                  </a:txBody>
                  <a:tcPr/>
                </a:tc>
                <a:tc hMerge="1">
                  <a:txBody>
                    <a:bodyPr/>
                    <a:lstStyle/>
                    <a:p>
                      <a:endParaRPr lang="is-IS"/>
                    </a:p>
                  </a:txBody>
                  <a:tcPr/>
                </a:tc>
                <a:extLst>
                  <a:ext uri="{0D108BD9-81ED-4DB2-BD59-A6C34878D82A}">
                    <a16:rowId xmlns:a16="http://schemas.microsoft.com/office/drawing/2014/main" val="3253673068"/>
                  </a:ext>
                </a:extLst>
              </a:tr>
              <a:tr h="131445">
                <a:tc gridSpan="10">
                  <a:txBody>
                    <a:bodyPr/>
                    <a:lstStyle/>
                    <a:p>
                      <a:pPr algn="ctr" fontAlgn="ctr"/>
                      <a:r>
                        <a:rPr lang="is-IS" sz="900" b="1" u="none" strike="noStrike">
                          <a:effectLst/>
                        </a:rPr>
                        <a:t>Gildir frá 1. apríl 2025 til 31. mars 2026</a:t>
                      </a:r>
                      <a:endParaRPr lang="is-IS" sz="900" b="1" i="0" u="none" strike="noStrike">
                        <a:solidFill>
                          <a:srgbClr val="000000"/>
                        </a:solidFill>
                        <a:effectLst/>
                        <a:latin typeface="Arial" panose="020B0604020202020204" pitchFamily="34" charset="0"/>
                      </a:endParaRPr>
                    </a:p>
                  </a:txBody>
                  <a:tcPr marL="5253" marR="5253" marT="5253" marB="0" anchor="ctr"/>
                </a:tc>
                <a:tc hMerge="1">
                  <a:txBody>
                    <a:bodyPr/>
                    <a:lstStyle/>
                    <a:p>
                      <a:endParaRPr lang="is-IS"/>
                    </a:p>
                  </a:txBody>
                  <a:tcPr/>
                </a:tc>
                <a:tc hMerge="1">
                  <a:txBody>
                    <a:bodyPr/>
                    <a:lstStyle/>
                    <a:p>
                      <a:endParaRPr lang="is-IS"/>
                    </a:p>
                  </a:txBody>
                  <a:tcPr/>
                </a:tc>
                <a:tc hMerge="1">
                  <a:txBody>
                    <a:bodyPr/>
                    <a:lstStyle/>
                    <a:p>
                      <a:endParaRPr lang="is-IS"/>
                    </a:p>
                  </a:txBody>
                  <a:tcPr/>
                </a:tc>
                <a:tc hMerge="1">
                  <a:txBody>
                    <a:bodyPr/>
                    <a:lstStyle/>
                    <a:p>
                      <a:endParaRPr lang="is-IS"/>
                    </a:p>
                  </a:txBody>
                  <a:tcPr/>
                </a:tc>
                <a:tc hMerge="1">
                  <a:txBody>
                    <a:bodyPr/>
                    <a:lstStyle/>
                    <a:p>
                      <a:endParaRPr lang="is-IS"/>
                    </a:p>
                  </a:txBody>
                  <a:tcPr/>
                </a:tc>
                <a:tc hMerge="1">
                  <a:txBody>
                    <a:bodyPr/>
                    <a:lstStyle/>
                    <a:p>
                      <a:endParaRPr lang="is-IS"/>
                    </a:p>
                  </a:txBody>
                  <a:tcPr/>
                </a:tc>
                <a:tc hMerge="1">
                  <a:txBody>
                    <a:bodyPr/>
                    <a:lstStyle/>
                    <a:p>
                      <a:endParaRPr lang="is-IS"/>
                    </a:p>
                  </a:txBody>
                  <a:tcPr/>
                </a:tc>
                <a:tc hMerge="1">
                  <a:txBody>
                    <a:bodyPr/>
                    <a:lstStyle/>
                    <a:p>
                      <a:endParaRPr lang="is-IS"/>
                    </a:p>
                  </a:txBody>
                  <a:tcPr/>
                </a:tc>
                <a:tc hMerge="1">
                  <a:txBody>
                    <a:bodyPr/>
                    <a:lstStyle/>
                    <a:p>
                      <a:endParaRPr lang="is-IS"/>
                    </a:p>
                  </a:txBody>
                  <a:tcPr/>
                </a:tc>
                <a:extLst>
                  <a:ext uri="{0D108BD9-81ED-4DB2-BD59-A6C34878D82A}">
                    <a16:rowId xmlns:a16="http://schemas.microsoft.com/office/drawing/2014/main" val="1904101432"/>
                  </a:ext>
                </a:extLst>
              </a:tr>
              <a:tr h="220928">
                <a:tc>
                  <a:txBody>
                    <a:bodyPr/>
                    <a:lstStyle/>
                    <a:p>
                      <a:pPr algn="ctr" fontAlgn="ctr"/>
                      <a:r>
                        <a:rPr lang="is-IS" sz="800" b="1" u="none" strike="noStrike">
                          <a:effectLst/>
                        </a:rPr>
                        <a:t>L.fl.</a:t>
                      </a:r>
                      <a:endParaRPr lang="is-IS" sz="800" b="1"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u="none" strike="noStrike">
                          <a:effectLst/>
                        </a:rPr>
                        <a:t>Grunn- laun</a:t>
                      </a:r>
                      <a:endParaRPr lang="is-IS" sz="800" b="1"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u="none" strike="noStrike">
                          <a:effectLst/>
                        </a:rPr>
                        <a:t>Persónu- álag 2%</a:t>
                      </a:r>
                      <a:endParaRPr lang="is-IS" sz="800" b="1"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u="none" strike="noStrike">
                          <a:effectLst/>
                        </a:rPr>
                        <a:t>Persónu- álag 4%</a:t>
                      </a:r>
                      <a:endParaRPr lang="is-IS" sz="800" b="1"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u="none" strike="noStrike">
                          <a:effectLst/>
                        </a:rPr>
                        <a:t>Persónu- álag 6%</a:t>
                      </a:r>
                      <a:endParaRPr lang="is-IS" sz="800" b="1"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u="none" strike="noStrike">
                          <a:effectLst/>
                        </a:rPr>
                        <a:t>Persónu- álag 8%</a:t>
                      </a:r>
                      <a:endParaRPr lang="is-IS" sz="800" b="1"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u="none" strike="noStrike">
                          <a:effectLst/>
                        </a:rPr>
                        <a:t>Persónu- álag 10%</a:t>
                      </a:r>
                      <a:endParaRPr lang="is-IS" sz="800" b="1"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u="none" strike="noStrike">
                          <a:effectLst/>
                        </a:rPr>
                        <a:t>Persónu- álag 12%</a:t>
                      </a:r>
                      <a:endParaRPr lang="is-IS" sz="800" b="1"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u="none" strike="noStrike">
                          <a:effectLst/>
                        </a:rPr>
                        <a:t>Persónu- álag 14%</a:t>
                      </a:r>
                      <a:endParaRPr lang="is-IS" sz="800" b="1"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u="none" strike="noStrike">
                          <a:effectLst/>
                        </a:rPr>
                        <a:t>Persónu- álag 16%</a:t>
                      </a:r>
                      <a:endParaRPr lang="is-IS" sz="800" b="1" i="0" u="none" strike="noStrike">
                        <a:solidFill>
                          <a:srgbClr val="000000"/>
                        </a:solidFill>
                        <a:effectLst/>
                        <a:latin typeface="Arial" panose="020B0604020202020204" pitchFamily="34" charset="0"/>
                      </a:endParaRPr>
                    </a:p>
                  </a:txBody>
                  <a:tcPr marL="5253" marR="5253" marT="5253" marB="0" anchor="ctr"/>
                </a:tc>
                <a:extLst>
                  <a:ext uri="{0D108BD9-81ED-4DB2-BD59-A6C34878D82A}">
                    <a16:rowId xmlns:a16="http://schemas.microsoft.com/office/drawing/2014/main" val="396635987"/>
                  </a:ext>
                </a:extLst>
              </a:tr>
              <a:tr h="119263">
                <a:tc>
                  <a:txBody>
                    <a:bodyPr/>
                    <a:lstStyle/>
                    <a:p>
                      <a:pPr algn="ctr" fontAlgn="ctr"/>
                      <a:r>
                        <a:rPr lang="is-IS" sz="800" b="1" u="none" strike="noStrike">
                          <a:effectLst/>
                        </a:rPr>
                        <a:t>117</a:t>
                      </a:r>
                      <a:endParaRPr lang="is-IS" sz="800" b="1"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u="none" strike="noStrike" kern="1200">
                          <a:solidFill>
                            <a:schemeClr val="dk1"/>
                          </a:solidFill>
                          <a:effectLst/>
                          <a:latin typeface="+mn-lt"/>
                          <a:ea typeface="+mn-ea"/>
                          <a:cs typeface="+mn-cs"/>
                        </a:rPr>
                        <a:t>480.045</a:t>
                      </a:r>
                    </a:p>
                  </a:txBody>
                  <a:tcPr marL="9525" marR="9525" marT="9525" marB="0" anchor="ctr"/>
                </a:tc>
                <a:tc>
                  <a:txBody>
                    <a:bodyPr/>
                    <a:lstStyle/>
                    <a:p>
                      <a:pPr algn="ctr" fontAlgn="ctr"/>
                      <a:r>
                        <a:rPr lang="is-IS" sz="800" u="none" strike="noStrike" kern="1200">
                          <a:solidFill>
                            <a:schemeClr val="dk1"/>
                          </a:solidFill>
                          <a:effectLst/>
                          <a:latin typeface="+mn-lt"/>
                          <a:ea typeface="+mn-ea"/>
                          <a:cs typeface="+mn-cs"/>
                        </a:rPr>
                        <a:t>489.646</a:t>
                      </a:r>
                    </a:p>
                  </a:txBody>
                  <a:tcPr marL="9525" marR="9525" marT="9525" marB="0" anchor="ctr"/>
                </a:tc>
                <a:tc>
                  <a:txBody>
                    <a:bodyPr/>
                    <a:lstStyle/>
                    <a:p>
                      <a:pPr algn="ctr" fontAlgn="ctr"/>
                      <a:r>
                        <a:rPr lang="is-IS" sz="800" u="none" strike="noStrike" kern="1200">
                          <a:solidFill>
                            <a:schemeClr val="dk1"/>
                          </a:solidFill>
                          <a:effectLst/>
                          <a:latin typeface="+mn-lt"/>
                          <a:ea typeface="+mn-ea"/>
                          <a:cs typeface="+mn-cs"/>
                        </a:rPr>
                        <a:t>499.247</a:t>
                      </a:r>
                    </a:p>
                  </a:txBody>
                  <a:tcPr marL="9525" marR="9525" marT="9525" marB="0" anchor="ctr"/>
                </a:tc>
                <a:tc>
                  <a:txBody>
                    <a:bodyPr/>
                    <a:lstStyle/>
                    <a:p>
                      <a:pPr algn="ctr" fontAlgn="ctr"/>
                      <a:r>
                        <a:rPr lang="is-IS" sz="800" u="none" strike="noStrike" kern="1200">
                          <a:solidFill>
                            <a:schemeClr val="dk1"/>
                          </a:solidFill>
                          <a:effectLst/>
                          <a:latin typeface="+mn-lt"/>
                          <a:ea typeface="+mn-ea"/>
                          <a:cs typeface="+mn-cs"/>
                        </a:rPr>
                        <a:t>508.848</a:t>
                      </a:r>
                    </a:p>
                  </a:txBody>
                  <a:tcPr marL="9525" marR="9525" marT="9525" marB="0" anchor="ctr"/>
                </a:tc>
                <a:tc>
                  <a:txBody>
                    <a:bodyPr/>
                    <a:lstStyle/>
                    <a:p>
                      <a:pPr algn="ctr" fontAlgn="ctr"/>
                      <a:r>
                        <a:rPr lang="is-IS" sz="800" u="none" strike="noStrike" kern="1200">
                          <a:solidFill>
                            <a:schemeClr val="dk1"/>
                          </a:solidFill>
                          <a:effectLst/>
                          <a:latin typeface="+mn-lt"/>
                          <a:ea typeface="+mn-ea"/>
                          <a:cs typeface="+mn-cs"/>
                        </a:rPr>
                        <a:t>518.449</a:t>
                      </a:r>
                    </a:p>
                  </a:txBody>
                  <a:tcPr marL="9525" marR="9525" marT="9525" marB="0" anchor="ctr"/>
                </a:tc>
                <a:tc>
                  <a:txBody>
                    <a:bodyPr/>
                    <a:lstStyle/>
                    <a:p>
                      <a:pPr algn="ctr" fontAlgn="ctr"/>
                      <a:r>
                        <a:rPr lang="is-IS" sz="800" u="none" strike="noStrike" kern="1200">
                          <a:solidFill>
                            <a:schemeClr val="dk1"/>
                          </a:solidFill>
                          <a:effectLst/>
                          <a:latin typeface="+mn-lt"/>
                          <a:ea typeface="+mn-ea"/>
                          <a:cs typeface="+mn-cs"/>
                        </a:rPr>
                        <a:t>528.050</a:t>
                      </a:r>
                    </a:p>
                  </a:txBody>
                  <a:tcPr marL="9525" marR="9525" marT="9525" marB="0" anchor="ctr"/>
                </a:tc>
                <a:tc>
                  <a:txBody>
                    <a:bodyPr/>
                    <a:lstStyle/>
                    <a:p>
                      <a:pPr algn="ctr" fontAlgn="ctr"/>
                      <a:r>
                        <a:rPr lang="is-IS" sz="800" u="none" strike="noStrike" kern="1200">
                          <a:solidFill>
                            <a:schemeClr val="dk1"/>
                          </a:solidFill>
                          <a:effectLst/>
                          <a:latin typeface="+mn-lt"/>
                          <a:ea typeface="+mn-ea"/>
                          <a:cs typeface="+mn-cs"/>
                        </a:rPr>
                        <a:t>537.650</a:t>
                      </a:r>
                    </a:p>
                  </a:txBody>
                  <a:tcPr marL="9525" marR="9525" marT="9525" marB="0" anchor="ctr"/>
                </a:tc>
                <a:tc>
                  <a:txBody>
                    <a:bodyPr/>
                    <a:lstStyle/>
                    <a:p>
                      <a:pPr algn="ctr" fontAlgn="ctr"/>
                      <a:r>
                        <a:rPr lang="is-IS" sz="800" u="none" strike="noStrike" kern="1200">
                          <a:solidFill>
                            <a:schemeClr val="dk1"/>
                          </a:solidFill>
                          <a:effectLst/>
                          <a:latin typeface="+mn-lt"/>
                          <a:ea typeface="+mn-ea"/>
                          <a:cs typeface="+mn-cs"/>
                        </a:rPr>
                        <a:t>547.251</a:t>
                      </a:r>
                    </a:p>
                  </a:txBody>
                  <a:tcPr marL="9525" marR="9525" marT="9525" marB="0" anchor="ctr"/>
                </a:tc>
                <a:tc>
                  <a:txBody>
                    <a:bodyPr/>
                    <a:lstStyle/>
                    <a:p>
                      <a:pPr algn="ctr" fontAlgn="ctr"/>
                      <a:r>
                        <a:rPr lang="is-IS" sz="800" u="none" strike="noStrike" kern="1200">
                          <a:solidFill>
                            <a:schemeClr val="dk1"/>
                          </a:solidFill>
                          <a:effectLst/>
                          <a:latin typeface="+mn-lt"/>
                          <a:ea typeface="+mn-ea"/>
                          <a:cs typeface="+mn-cs"/>
                        </a:rPr>
                        <a:t>556.852</a:t>
                      </a:r>
                    </a:p>
                  </a:txBody>
                  <a:tcPr marL="9525" marR="9525" marT="9525" marB="0" anchor="ctr"/>
                </a:tc>
                <a:extLst>
                  <a:ext uri="{0D108BD9-81ED-4DB2-BD59-A6C34878D82A}">
                    <a16:rowId xmlns:a16="http://schemas.microsoft.com/office/drawing/2014/main" val="3583585712"/>
                  </a:ext>
                </a:extLst>
              </a:tr>
              <a:tr h="119263">
                <a:tc>
                  <a:txBody>
                    <a:bodyPr/>
                    <a:lstStyle/>
                    <a:p>
                      <a:pPr algn="ctr" fontAlgn="ctr"/>
                      <a:r>
                        <a:rPr lang="is-IS" sz="800" b="1" u="none" strike="noStrike">
                          <a:effectLst/>
                        </a:rPr>
                        <a:t>118</a:t>
                      </a:r>
                      <a:endParaRPr lang="is-IS" sz="800" b="1"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u="none" strike="noStrike" kern="1200">
                          <a:solidFill>
                            <a:schemeClr val="dk1"/>
                          </a:solidFill>
                          <a:effectLst/>
                          <a:latin typeface="+mn-lt"/>
                          <a:ea typeface="+mn-ea"/>
                          <a:cs typeface="+mn-cs"/>
                        </a:rPr>
                        <a:t>483.601</a:t>
                      </a:r>
                    </a:p>
                  </a:txBody>
                  <a:tcPr marL="9525" marR="9525" marT="9525" marB="0" anchor="ctr"/>
                </a:tc>
                <a:tc>
                  <a:txBody>
                    <a:bodyPr/>
                    <a:lstStyle/>
                    <a:p>
                      <a:pPr algn="ctr" fontAlgn="ctr"/>
                      <a:r>
                        <a:rPr lang="is-IS" sz="800" u="none" strike="noStrike" kern="1200">
                          <a:solidFill>
                            <a:schemeClr val="dk1"/>
                          </a:solidFill>
                          <a:effectLst/>
                          <a:latin typeface="+mn-lt"/>
                          <a:ea typeface="+mn-ea"/>
                          <a:cs typeface="+mn-cs"/>
                        </a:rPr>
                        <a:t>493.273</a:t>
                      </a:r>
                    </a:p>
                  </a:txBody>
                  <a:tcPr marL="9525" marR="9525" marT="9525" marB="0" anchor="ctr"/>
                </a:tc>
                <a:tc>
                  <a:txBody>
                    <a:bodyPr/>
                    <a:lstStyle/>
                    <a:p>
                      <a:pPr algn="ctr" fontAlgn="ctr"/>
                      <a:r>
                        <a:rPr lang="is-IS" sz="800" u="none" strike="noStrike" kern="1200">
                          <a:solidFill>
                            <a:schemeClr val="dk1"/>
                          </a:solidFill>
                          <a:effectLst/>
                          <a:latin typeface="+mn-lt"/>
                          <a:ea typeface="+mn-ea"/>
                          <a:cs typeface="+mn-cs"/>
                        </a:rPr>
                        <a:t>502.945</a:t>
                      </a:r>
                    </a:p>
                  </a:txBody>
                  <a:tcPr marL="9525" marR="9525" marT="9525" marB="0" anchor="ctr"/>
                </a:tc>
                <a:tc>
                  <a:txBody>
                    <a:bodyPr/>
                    <a:lstStyle/>
                    <a:p>
                      <a:pPr algn="ctr" fontAlgn="ctr"/>
                      <a:r>
                        <a:rPr lang="is-IS" sz="800" u="none" strike="noStrike" kern="1200">
                          <a:solidFill>
                            <a:schemeClr val="dk1"/>
                          </a:solidFill>
                          <a:effectLst/>
                          <a:latin typeface="+mn-lt"/>
                          <a:ea typeface="+mn-ea"/>
                          <a:cs typeface="+mn-cs"/>
                        </a:rPr>
                        <a:t>512.617</a:t>
                      </a:r>
                    </a:p>
                  </a:txBody>
                  <a:tcPr marL="9525" marR="9525" marT="9525" marB="0" anchor="ctr"/>
                </a:tc>
                <a:tc>
                  <a:txBody>
                    <a:bodyPr/>
                    <a:lstStyle/>
                    <a:p>
                      <a:pPr algn="ctr" fontAlgn="ctr"/>
                      <a:r>
                        <a:rPr lang="is-IS" sz="800" u="none" strike="noStrike" kern="1200">
                          <a:solidFill>
                            <a:schemeClr val="dk1"/>
                          </a:solidFill>
                          <a:effectLst/>
                          <a:latin typeface="+mn-lt"/>
                          <a:ea typeface="+mn-ea"/>
                          <a:cs typeface="+mn-cs"/>
                        </a:rPr>
                        <a:t>522.289</a:t>
                      </a:r>
                    </a:p>
                  </a:txBody>
                  <a:tcPr marL="9525" marR="9525" marT="9525" marB="0" anchor="ctr"/>
                </a:tc>
                <a:tc>
                  <a:txBody>
                    <a:bodyPr/>
                    <a:lstStyle/>
                    <a:p>
                      <a:pPr algn="ctr" fontAlgn="ctr"/>
                      <a:r>
                        <a:rPr lang="is-IS" sz="800" u="none" strike="noStrike" kern="1200">
                          <a:solidFill>
                            <a:schemeClr val="dk1"/>
                          </a:solidFill>
                          <a:effectLst/>
                          <a:latin typeface="+mn-lt"/>
                          <a:ea typeface="+mn-ea"/>
                          <a:cs typeface="+mn-cs"/>
                        </a:rPr>
                        <a:t>531.961</a:t>
                      </a:r>
                    </a:p>
                  </a:txBody>
                  <a:tcPr marL="9525" marR="9525" marT="9525" marB="0" anchor="ctr"/>
                </a:tc>
                <a:tc>
                  <a:txBody>
                    <a:bodyPr/>
                    <a:lstStyle/>
                    <a:p>
                      <a:pPr algn="ctr" fontAlgn="ctr"/>
                      <a:r>
                        <a:rPr lang="is-IS" sz="800" u="none" strike="noStrike" kern="1200">
                          <a:solidFill>
                            <a:schemeClr val="dk1"/>
                          </a:solidFill>
                          <a:effectLst/>
                          <a:latin typeface="+mn-lt"/>
                          <a:ea typeface="+mn-ea"/>
                          <a:cs typeface="+mn-cs"/>
                        </a:rPr>
                        <a:t>541.633</a:t>
                      </a:r>
                    </a:p>
                  </a:txBody>
                  <a:tcPr marL="9525" marR="9525" marT="9525" marB="0" anchor="ctr"/>
                </a:tc>
                <a:tc>
                  <a:txBody>
                    <a:bodyPr/>
                    <a:lstStyle/>
                    <a:p>
                      <a:pPr algn="ctr" fontAlgn="ctr"/>
                      <a:r>
                        <a:rPr lang="is-IS" sz="800" u="none" strike="noStrike" kern="1200">
                          <a:solidFill>
                            <a:schemeClr val="dk1"/>
                          </a:solidFill>
                          <a:effectLst/>
                          <a:latin typeface="+mn-lt"/>
                          <a:ea typeface="+mn-ea"/>
                          <a:cs typeface="+mn-cs"/>
                        </a:rPr>
                        <a:t>551.305</a:t>
                      </a:r>
                    </a:p>
                  </a:txBody>
                  <a:tcPr marL="9525" marR="9525" marT="9525" marB="0" anchor="ctr"/>
                </a:tc>
                <a:tc>
                  <a:txBody>
                    <a:bodyPr/>
                    <a:lstStyle/>
                    <a:p>
                      <a:pPr algn="ctr" fontAlgn="ctr"/>
                      <a:r>
                        <a:rPr lang="is-IS" sz="800" u="none" strike="noStrike" kern="1200">
                          <a:solidFill>
                            <a:schemeClr val="dk1"/>
                          </a:solidFill>
                          <a:effectLst/>
                          <a:latin typeface="+mn-lt"/>
                          <a:ea typeface="+mn-ea"/>
                          <a:cs typeface="+mn-cs"/>
                        </a:rPr>
                        <a:t>560.977</a:t>
                      </a:r>
                    </a:p>
                  </a:txBody>
                  <a:tcPr marL="9525" marR="9525" marT="9525" marB="0" anchor="ctr"/>
                </a:tc>
                <a:extLst>
                  <a:ext uri="{0D108BD9-81ED-4DB2-BD59-A6C34878D82A}">
                    <a16:rowId xmlns:a16="http://schemas.microsoft.com/office/drawing/2014/main" val="203888129"/>
                  </a:ext>
                </a:extLst>
              </a:tr>
              <a:tr h="119263">
                <a:tc>
                  <a:txBody>
                    <a:bodyPr/>
                    <a:lstStyle/>
                    <a:p>
                      <a:pPr algn="ctr" fontAlgn="ctr"/>
                      <a:r>
                        <a:rPr lang="is-IS" sz="800" b="1" u="none" strike="noStrike">
                          <a:effectLst/>
                        </a:rPr>
                        <a:t>119</a:t>
                      </a:r>
                      <a:endParaRPr lang="is-IS" sz="800" b="1"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u="none" strike="noStrike" kern="1200">
                          <a:solidFill>
                            <a:schemeClr val="dk1"/>
                          </a:solidFill>
                          <a:effectLst/>
                          <a:latin typeface="+mn-lt"/>
                          <a:ea typeface="+mn-ea"/>
                          <a:cs typeface="+mn-cs"/>
                        </a:rPr>
                        <a:t>487.195</a:t>
                      </a:r>
                    </a:p>
                  </a:txBody>
                  <a:tcPr marL="9525" marR="9525" marT="9525" marB="0" anchor="ctr"/>
                </a:tc>
                <a:tc>
                  <a:txBody>
                    <a:bodyPr/>
                    <a:lstStyle/>
                    <a:p>
                      <a:pPr algn="ctr" fontAlgn="ctr"/>
                      <a:r>
                        <a:rPr lang="is-IS" sz="800" u="none" strike="noStrike" kern="1200">
                          <a:solidFill>
                            <a:schemeClr val="dk1"/>
                          </a:solidFill>
                          <a:effectLst/>
                          <a:latin typeface="+mn-lt"/>
                          <a:ea typeface="+mn-ea"/>
                          <a:cs typeface="+mn-cs"/>
                        </a:rPr>
                        <a:t>496.938</a:t>
                      </a:r>
                    </a:p>
                  </a:txBody>
                  <a:tcPr marL="9525" marR="9525" marT="9525" marB="0" anchor="ctr"/>
                </a:tc>
                <a:tc>
                  <a:txBody>
                    <a:bodyPr/>
                    <a:lstStyle/>
                    <a:p>
                      <a:pPr algn="ctr" fontAlgn="ctr"/>
                      <a:r>
                        <a:rPr lang="is-IS" sz="800" u="none" strike="noStrike" kern="1200">
                          <a:solidFill>
                            <a:schemeClr val="dk1"/>
                          </a:solidFill>
                          <a:effectLst/>
                          <a:latin typeface="+mn-lt"/>
                          <a:ea typeface="+mn-ea"/>
                          <a:cs typeface="+mn-cs"/>
                        </a:rPr>
                        <a:t>506.682</a:t>
                      </a:r>
                    </a:p>
                  </a:txBody>
                  <a:tcPr marL="9525" marR="9525" marT="9525" marB="0" anchor="ctr"/>
                </a:tc>
                <a:tc>
                  <a:txBody>
                    <a:bodyPr/>
                    <a:lstStyle/>
                    <a:p>
                      <a:pPr algn="ctr" fontAlgn="ctr"/>
                      <a:r>
                        <a:rPr lang="is-IS" sz="800" u="none" strike="noStrike" kern="1200">
                          <a:solidFill>
                            <a:schemeClr val="dk1"/>
                          </a:solidFill>
                          <a:effectLst/>
                          <a:latin typeface="+mn-lt"/>
                          <a:ea typeface="+mn-ea"/>
                          <a:cs typeface="+mn-cs"/>
                        </a:rPr>
                        <a:t>516.426</a:t>
                      </a:r>
                    </a:p>
                  </a:txBody>
                  <a:tcPr marL="9525" marR="9525" marT="9525" marB="0" anchor="ctr"/>
                </a:tc>
                <a:tc>
                  <a:txBody>
                    <a:bodyPr/>
                    <a:lstStyle/>
                    <a:p>
                      <a:pPr algn="ctr" fontAlgn="ctr"/>
                      <a:r>
                        <a:rPr lang="is-IS" sz="800" u="none" strike="noStrike" kern="1200">
                          <a:solidFill>
                            <a:schemeClr val="dk1"/>
                          </a:solidFill>
                          <a:effectLst/>
                          <a:latin typeface="+mn-lt"/>
                          <a:ea typeface="+mn-ea"/>
                          <a:cs typeface="+mn-cs"/>
                        </a:rPr>
                        <a:t>526.170</a:t>
                      </a:r>
                    </a:p>
                  </a:txBody>
                  <a:tcPr marL="9525" marR="9525" marT="9525" marB="0" anchor="ctr"/>
                </a:tc>
                <a:tc>
                  <a:txBody>
                    <a:bodyPr/>
                    <a:lstStyle/>
                    <a:p>
                      <a:pPr algn="ctr" fontAlgn="ctr"/>
                      <a:r>
                        <a:rPr lang="is-IS" sz="800" u="none" strike="noStrike" kern="1200">
                          <a:solidFill>
                            <a:schemeClr val="dk1"/>
                          </a:solidFill>
                          <a:effectLst/>
                          <a:latin typeface="+mn-lt"/>
                          <a:ea typeface="+mn-ea"/>
                          <a:cs typeface="+mn-cs"/>
                        </a:rPr>
                        <a:t>535.914</a:t>
                      </a:r>
                    </a:p>
                  </a:txBody>
                  <a:tcPr marL="9525" marR="9525" marT="9525" marB="0" anchor="ctr"/>
                </a:tc>
                <a:tc>
                  <a:txBody>
                    <a:bodyPr/>
                    <a:lstStyle/>
                    <a:p>
                      <a:pPr algn="ctr" fontAlgn="ctr"/>
                      <a:r>
                        <a:rPr lang="is-IS" sz="800" u="none" strike="noStrike" kern="1200">
                          <a:solidFill>
                            <a:schemeClr val="dk1"/>
                          </a:solidFill>
                          <a:effectLst/>
                          <a:latin typeface="+mn-lt"/>
                          <a:ea typeface="+mn-ea"/>
                          <a:cs typeface="+mn-cs"/>
                        </a:rPr>
                        <a:t>545.658</a:t>
                      </a:r>
                    </a:p>
                  </a:txBody>
                  <a:tcPr marL="9525" marR="9525" marT="9525" marB="0" anchor="ctr"/>
                </a:tc>
                <a:tc>
                  <a:txBody>
                    <a:bodyPr/>
                    <a:lstStyle/>
                    <a:p>
                      <a:pPr algn="ctr" fontAlgn="ctr"/>
                      <a:r>
                        <a:rPr lang="is-IS" sz="800" u="none" strike="noStrike" kern="1200">
                          <a:solidFill>
                            <a:schemeClr val="dk1"/>
                          </a:solidFill>
                          <a:effectLst/>
                          <a:latin typeface="+mn-lt"/>
                          <a:ea typeface="+mn-ea"/>
                          <a:cs typeface="+mn-cs"/>
                        </a:rPr>
                        <a:t>555.402</a:t>
                      </a:r>
                    </a:p>
                  </a:txBody>
                  <a:tcPr marL="9525" marR="9525" marT="9525" marB="0" anchor="ctr"/>
                </a:tc>
                <a:tc>
                  <a:txBody>
                    <a:bodyPr/>
                    <a:lstStyle/>
                    <a:p>
                      <a:pPr algn="ctr" fontAlgn="ctr"/>
                      <a:r>
                        <a:rPr lang="is-IS" sz="800" u="none" strike="noStrike" kern="1200">
                          <a:solidFill>
                            <a:schemeClr val="dk1"/>
                          </a:solidFill>
                          <a:effectLst/>
                          <a:latin typeface="+mn-lt"/>
                          <a:ea typeface="+mn-ea"/>
                          <a:cs typeface="+mn-cs"/>
                        </a:rPr>
                        <a:t>565.146</a:t>
                      </a:r>
                    </a:p>
                  </a:txBody>
                  <a:tcPr marL="9525" marR="9525" marT="9525" marB="0" anchor="ctr"/>
                </a:tc>
                <a:extLst>
                  <a:ext uri="{0D108BD9-81ED-4DB2-BD59-A6C34878D82A}">
                    <a16:rowId xmlns:a16="http://schemas.microsoft.com/office/drawing/2014/main" val="1749131287"/>
                  </a:ext>
                </a:extLst>
              </a:tr>
              <a:tr h="119263">
                <a:tc>
                  <a:txBody>
                    <a:bodyPr/>
                    <a:lstStyle/>
                    <a:p>
                      <a:pPr algn="ctr" fontAlgn="ctr"/>
                      <a:r>
                        <a:rPr lang="is-IS" sz="800" b="1" u="none" strike="noStrike">
                          <a:effectLst/>
                        </a:rPr>
                        <a:t>120</a:t>
                      </a:r>
                      <a:endParaRPr lang="is-IS" sz="800" b="1"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u="none" strike="noStrike" kern="1200">
                          <a:solidFill>
                            <a:schemeClr val="dk1"/>
                          </a:solidFill>
                          <a:effectLst/>
                          <a:latin typeface="+mn-lt"/>
                          <a:ea typeface="+mn-ea"/>
                          <a:cs typeface="+mn-cs"/>
                        </a:rPr>
                        <a:t>490.829</a:t>
                      </a:r>
                    </a:p>
                  </a:txBody>
                  <a:tcPr marL="9525" marR="9525" marT="9525" marB="0" anchor="ctr"/>
                </a:tc>
                <a:tc>
                  <a:txBody>
                    <a:bodyPr/>
                    <a:lstStyle/>
                    <a:p>
                      <a:pPr algn="ctr" fontAlgn="ctr"/>
                      <a:r>
                        <a:rPr lang="is-IS" sz="800" u="none" strike="noStrike" kern="1200">
                          <a:solidFill>
                            <a:schemeClr val="dk1"/>
                          </a:solidFill>
                          <a:effectLst/>
                          <a:latin typeface="+mn-lt"/>
                          <a:ea typeface="+mn-ea"/>
                          <a:cs typeface="+mn-cs"/>
                        </a:rPr>
                        <a:t>500.645</a:t>
                      </a:r>
                    </a:p>
                  </a:txBody>
                  <a:tcPr marL="9525" marR="9525" marT="9525" marB="0" anchor="ctr"/>
                </a:tc>
                <a:tc>
                  <a:txBody>
                    <a:bodyPr/>
                    <a:lstStyle/>
                    <a:p>
                      <a:pPr algn="ctr" fontAlgn="ctr"/>
                      <a:r>
                        <a:rPr lang="is-IS" sz="800" u="none" strike="noStrike" kern="1200">
                          <a:solidFill>
                            <a:schemeClr val="dk1"/>
                          </a:solidFill>
                          <a:effectLst/>
                          <a:latin typeface="+mn-lt"/>
                          <a:ea typeface="+mn-ea"/>
                          <a:cs typeface="+mn-cs"/>
                        </a:rPr>
                        <a:t>510.462</a:t>
                      </a:r>
                    </a:p>
                  </a:txBody>
                  <a:tcPr marL="9525" marR="9525" marT="9525" marB="0" anchor="ctr"/>
                </a:tc>
                <a:tc>
                  <a:txBody>
                    <a:bodyPr/>
                    <a:lstStyle/>
                    <a:p>
                      <a:pPr algn="ctr" fontAlgn="ctr"/>
                      <a:r>
                        <a:rPr lang="is-IS" sz="800" u="none" strike="noStrike" kern="1200">
                          <a:solidFill>
                            <a:schemeClr val="dk1"/>
                          </a:solidFill>
                          <a:effectLst/>
                          <a:latin typeface="+mn-lt"/>
                          <a:ea typeface="+mn-ea"/>
                          <a:cs typeface="+mn-cs"/>
                        </a:rPr>
                        <a:t>520.278</a:t>
                      </a:r>
                    </a:p>
                  </a:txBody>
                  <a:tcPr marL="9525" marR="9525" marT="9525" marB="0" anchor="ctr"/>
                </a:tc>
                <a:tc>
                  <a:txBody>
                    <a:bodyPr/>
                    <a:lstStyle/>
                    <a:p>
                      <a:pPr algn="ctr" fontAlgn="ctr"/>
                      <a:r>
                        <a:rPr lang="is-IS" sz="800" u="none" strike="noStrike" kern="1200">
                          <a:solidFill>
                            <a:schemeClr val="dk1"/>
                          </a:solidFill>
                          <a:effectLst/>
                          <a:latin typeface="+mn-lt"/>
                          <a:ea typeface="+mn-ea"/>
                          <a:cs typeface="+mn-cs"/>
                        </a:rPr>
                        <a:t>530.095</a:t>
                      </a:r>
                    </a:p>
                  </a:txBody>
                  <a:tcPr marL="9525" marR="9525" marT="9525" marB="0" anchor="ctr"/>
                </a:tc>
                <a:tc>
                  <a:txBody>
                    <a:bodyPr/>
                    <a:lstStyle/>
                    <a:p>
                      <a:pPr algn="ctr" fontAlgn="ctr"/>
                      <a:r>
                        <a:rPr lang="is-IS" sz="800" u="none" strike="noStrike" kern="1200">
                          <a:solidFill>
                            <a:schemeClr val="dk1"/>
                          </a:solidFill>
                          <a:effectLst/>
                          <a:latin typeface="+mn-lt"/>
                          <a:ea typeface="+mn-ea"/>
                          <a:cs typeface="+mn-cs"/>
                        </a:rPr>
                        <a:t>539.911</a:t>
                      </a:r>
                    </a:p>
                  </a:txBody>
                  <a:tcPr marL="9525" marR="9525" marT="9525" marB="0" anchor="ctr"/>
                </a:tc>
                <a:tc>
                  <a:txBody>
                    <a:bodyPr/>
                    <a:lstStyle/>
                    <a:p>
                      <a:pPr algn="ctr" fontAlgn="ctr"/>
                      <a:r>
                        <a:rPr lang="is-IS" sz="800" u="none" strike="noStrike" kern="1200">
                          <a:solidFill>
                            <a:schemeClr val="dk1"/>
                          </a:solidFill>
                          <a:effectLst/>
                          <a:latin typeface="+mn-lt"/>
                          <a:ea typeface="+mn-ea"/>
                          <a:cs typeface="+mn-cs"/>
                        </a:rPr>
                        <a:t>549.728</a:t>
                      </a:r>
                    </a:p>
                  </a:txBody>
                  <a:tcPr marL="9525" marR="9525" marT="9525" marB="0" anchor="ctr"/>
                </a:tc>
                <a:tc>
                  <a:txBody>
                    <a:bodyPr/>
                    <a:lstStyle/>
                    <a:p>
                      <a:pPr algn="ctr" fontAlgn="ctr"/>
                      <a:r>
                        <a:rPr lang="is-IS" sz="800" u="none" strike="noStrike" kern="1200">
                          <a:solidFill>
                            <a:schemeClr val="dk1"/>
                          </a:solidFill>
                          <a:effectLst/>
                          <a:latin typeface="+mn-lt"/>
                          <a:ea typeface="+mn-ea"/>
                          <a:cs typeface="+mn-cs"/>
                        </a:rPr>
                        <a:t>559.545</a:t>
                      </a:r>
                    </a:p>
                  </a:txBody>
                  <a:tcPr marL="9525" marR="9525" marT="9525" marB="0" anchor="ctr"/>
                </a:tc>
                <a:tc>
                  <a:txBody>
                    <a:bodyPr/>
                    <a:lstStyle/>
                    <a:p>
                      <a:pPr algn="ctr" fontAlgn="ctr"/>
                      <a:r>
                        <a:rPr lang="is-IS" sz="800" u="none" strike="noStrike" kern="1200">
                          <a:solidFill>
                            <a:schemeClr val="dk1"/>
                          </a:solidFill>
                          <a:effectLst/>
                          <a:latin typeface="+mn-lt"/>
                          <a:ea typeface="+mn-ea"/>
                          <a:cs typeface="+mn-cs"/>
                        </a:rPr>
                        <a:t>569.361</a:t>
                      </a:r>
                    </a:p>
                  </a:txBody>
                  <a:tcPr marL="9525" marR="9525" marT="9525" marB="0" anchor="ctr"/>
                </a:tc>
                <a:extLst>
                  <a:ext uri="{0D108BD9-81ED-4DB2-BD59-A6C34878D82A}">
                    <a16:rowId xmlns:a16="http://schemas.microsoft.com/office/drawing/2014/main" val="2948733442"/>
                  </a:ext>
                </a:extLst>
              </a:tr>
              <a:tr h="119263">
                <a:tc>
                  <a:txBody>
                    <a:bodyPr/>
                    <a:lstStyle/>
                    <a:p>
                      <a:pPr algn="ctr" fontAlgn="ctr"/>
                      <a:r>
                        <a:rPr lang="is-IS" sz="800" b="1" u="none" strike="noStrike">
                          <a:effectLst/>
                        </a:rPr>
                        <a:t>121</a:t>
                      </a:r>
                      <a:endParaRPr lang="is-IS" sz="800" b="1"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u="none" strike="noStrike" kern="1200">
                          <a:solidFill>
                            <a:schemeClr val="dk1"/>
                          </a:solidFill>
                          <a:effectLst/>
                          <a:latin typeface="+mn-lt"/>
                          <a:ea typeface="+mn-ea"/>
                          <a:cs typeface="+mn-cs"/>
                        </a:rPr>
                        <a:t>494.502</a:t>
                      </a:r>
                    </a:p>
                  </a:txBody>
                  <a:tcPr marL="9525" marR="9525" marT="9525" marB="0" anchor="ctr"/>
                </a:tc>
                <a:tc>
                  <a:txBody>
                    <a:bodyPr/>
                    <a:lstStyle/>
                    <a:p>
                      <a:pPr algn="ctr" fontAlgn="ctr"/>
                      <a:r>
                        <a:rPr lang="is-IS" sz="800" u="none" strike="noStrike" kern="1200">
                          <a:solidFill>
                            <a:schemeClr val="dk1"/>
                          </a:solidFill>
                          <a:effectLst/>
                          <a:latin typeface="+mn-lt"/>
                          <a:ea typeface="+mn-ea"/>
                          <a:cs typeface="+mn-cs"/>
                        </a:rPr>
                        <a:t>504.392</a:t>
                      </a:r>
                    </a:p>
                  </a:txBody>
                  <a:tcPr marL="9525" marR="9525" marT="9525" marB="0" anchor="ctr"/>
                </a:tc>
                <a:tc>
                  <a:txBody>
                    <a:bodyPr/>
                    <a:lstStyle/>
                    <a:p>
                      <a:pPr algn="ctr" fontAlgn="ctr"/>
                      <a:r>
                        <a:rPr lang="is-IS" sz="800" u="none" strike="noStrike" kern="1200">
                          <a:solidFill>
                            <a:schemeClr val="dk1"/>
                          </a:solidFill>
                          <a:effectLst/>
                          <a:latin typeface="+mn-lt"/>
                          <a:ea typeface="+mn-ea"/>
                          <a:cs typeface="+mn-cs"/>
                        </a:rPr>
                        <a:t>514.282</a:t>
                      </a:r>
                    </a:p>
                  </a:txBody>
                  <a:tcPr marL="9525" marR="9525" marT="9525" marB="0" anchor="ctr"/>
                </a:tc>
                <a:tc>
                  <a:txBody>
                    <a:bodyPr/>
                    <a:lstStyle/>
                    <a:p>
                      <a:pPr algn="ctr" fontAlgn="ctr"/>
                      <a:r>
                        <a:rPr lang="is-IS" sz="800" u="none" strike="noStrike" kern="1200">
                          <a:solidFill>
                            <a:schemeClr val="dk1"/>
                          </a:solidFill>
                          <a:effectLst/>
                          <a:latin typeface="+mn-lt"/>
                          <a:ea typeface="+mn-ea"/>
                          <a:cs typeface="+mn-cs"/>
                        </a:rPr>
                        <a:t>524.172</a:t>
                      </a:r>
                    </a:p>
                  </a:txBody>
                  <a:tcPr marL="9525" marR="9525" marT="9525" marB="0" anchor="ctr"/>
                </a:tc>
                <a:tc>
                  <a:txBody>
                    <a:bodyPr/>
                    <a:lstStyle/>
                    <a:p>
                      <a:pPr algn="ctr" fontAlgn="ctr"/>
                      <a:r>
                        <a:rPr lang="is-IS" sz="800" u="none" strike="noStrike" kern="1200">
                          <a:solidFill>
                            <a:schemeClr val="dk1"/>
                          </a:solidFill>
                          <a:effectLst/>
                          <a:latin typeface="+mn-lt"/>
                          <a:ea typeface="+mn-ea"/>
                          <a:cs typeface="+mn-cs"/>
                        </a:rPr>
                        <a:t>534.062</a:t>
                      </a:r>
                    </a:p>
                  </a:txBody>
                  <a:tcPr marL="9525" marR="9525" marT="9525" marB="0" anchor="ctr"/>
                </a:tc>
                <a:tc>
                  <a:txBody>
                    <a:bodyPr/>
                    <a:lstStyle/>
                    <a:p>
                      <a:pPr algn="ctr" fontAlgn="ctr"/>
                      <a:r>
                        <a:rPr lang="is-IS" sz="800" u="none" strike="noStrike" kern="1200">
                          <a:solidFill>
                            <a:schemeClr val="dk1"/>
                          </a:solidFill>
                          <a:effectLst/>
                          <a:latin typeface="+mn-lt"/>
                          <a:ea typeface="+mn-ea"/>
                          <a:cs typeface="+mn-cs"/>
                        </a:rPr>
                        <a:t>543.952</a:t>
                      </a:r>
                    </a:p>
                  </a:txBody>
                  <a:tcPr marL="9525" marR="9525" marT="9525" marB="0" anchor="ctr"/>
                </a:tc>
                <a:tc>
                  <a:txBody>
                    <a:bodyPr/>
                    <a:lstStyle/>
                    <a:p>
                      <a:pPr algn="ctr" fontAlgn="ctr"/>
                      <a:r>
                        <a:rPr lang="is-IS" sz="800" u="none" strike="noStrike" kern="1200">
                          <a:solidFill>
                            <a:schemeClr val="dk1"/>
                          </a:solidFill>
                          <a:effectLst/>
                          <a:latin typeface="+mn-lt"/>
                          <a:ea typeface="+mn-ea"/>
                          <a:cs typeface="+mn-cs"/>
                        </a:rPr>
                        <a:t>553.842</a:t>
                      </a:r>
                    </a:p>
                  </a:txBody>
                  <a:tcPr marL="9525" marR="9525" marT="9525" marB="0" anchor="ctr"/>
                </a:tc>
                <a:tc>
                  <a:txBody>
                    <a:bodyPr/>
                    <a:lstStyle/>
                    <a:p>
                      <a:pPr algn="ctr" fontAlgn="ctr"/>
                      <a:r>
                        <a:rPr lang="is-IS" sz="800" u="none" strike="noStrike" kern="1200">
                          <a:solidFill>
                            <a:schemeClr val="dk1"/>
                          </a:solidFill>
                          <a:effectLst/>
                          <a:latin typeface="+mn-lt"/>
                          <a:ea typeface="+mn-ea"/>
                          <a:cs typeface="+mn-cs"/>
                        </a:rPr>
                        <a:t>563.732</a:t>
                      </a:r>
                    </a:p>
                  </a:txBody>
                  <a:tcPr marL="9525" marR="9525" marT="9525" marB="0" anchor="ctr"/>
                </a:tc>
                <a:tc>
                  <a:txBody>
                    <a:bodyPr/>
                    <a:lstStyle/>
                    <a:p>
                      <a:pPr algn="ctr" fontAlgn="ctr"/>
                      <a:r>
                        <a:rPr lang="is-IS" sz="800" u="none" strike="noStrike" kern="1200">
                          <a:solidFill>
                            <a:schemeClr val="dk1"/>
                          </a:solidFill>
                          <a:effectLst/>
                          <a:latin typeface="+mn-lt"/>
                          <a:ea typeface="+mn-ea"/>
                          <a:cs typeface="+mn-cs"/>
                        </a:rPr>
                        <a:t>573.622</a:t>
                      </a:r>
                    </a:p>
                  </a:txBody>
                  <a:tcPr marL="9525" marR="9525" marT="9525" marB="0" anchor="ctr"/>
                </a:tc>
                <a:extLst>
                  <a:ext uri="{0D108BD9-81ED-4DB2-BD59-A6C34878D82A}">
                    <a16:rowId xmlns:a16="http://schemas.microsoft.com/office/drawing/2014/main" val="3404186800"/>
                  </a:ext>
                </a:extLst>
              </a:tr>
              <a:tr h="119263">
                <a:tc>
                  <a:txBody>
                    <a:bodyPr/>
                    <a:lstStyle/>
                    <a:p>
                      <a:pPr algn="ctr" fontAlgn="ctr"/>
                      <a:r>
                        <a:rPr lang="is-IS" sz="800" b="1" u="none" strike="noStrike">
                          <a:effectLst/>
                        </a:rPr>
                        <a:t>122</a:t>
                      </a:r>
                      <a:endParaRPr lang="is-IS" sz="800" b="1"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u="none" strike="noStrike" kern="1200">
                          <a:solidFill>
                            <a:schemeClr val="dk1"/>
                          </a:solidFill>
                          <a:effectLst/>
                          <a:latin typeface="+mn-lt"/>
                          <a:ea typeface="+mn-ea"/>
                          <a:cs typeface="+mn-cs"/>
                        </a:rPr>
                        <a:t>498.216</a:t>
                      </a:r>
                    </a:p>
                  </a:txBody>
                  <a:tcPr marL="9525" marR="9525" marT="9525" marB="0" anchor="ctr"/>
                </a:tc>
                <a:tc>
                  <a:txBody>
                    <a:bodyPr/>
                    <a:lstStyle/>
                    <a:p>
                      <a:pPr algn="ctr" fontAlgn="ctr"/>
                      <a:r>
                        <a:rPr lang="is-IS" sz="800" u="none" strike="noStrike" kern="1200">
                          <a:solidFill>
                            <a:schemeClr val="dk1"/>
                          </a:solidFill>
                          <a:effectLst/>
                          <a:latin typeface="+mn-lt"/>
                          <a:ea typeface="+mn-ea"/>
                          <a:cs typeface="+mn-cs"/>
                        </a:rPr>
                        <a:t>508.181</a:t>
                      </a:r>
                    </a:p>
                  </a:txBody>
                  <a:tcPr marL="9525" marR="9525" marT="9525" marB="0" anchor="ctr"/>
                </a:tc>
                <a:tc>
                  <a:txBody>
                    <a:bodyPr/>
                    <a:lstStyle/>
                    <a:p>
                      <a:pPr algn="ctr" fontAlgn="ctr"/>
                      <a:r>
                        <a:rPr lang="is-IS" sz="800" u="none" strike="noStrike" kern="1200">
                          <a:solidFill>
                            <a:schemeClr val="dk1"/>
                          </a:solidFill>
                          <a:effectLst/>
                          <a:latin typeface="+mn-lt"/>
                          <a:ea typeface="+mn-ea"/>
                          <a:cs typeface="+mn-cs"/>
                        </a:rPr>
                        <a:t>518.145</a:t>
                      </a:r>
                    </a:p>
                  </a:txBody>
                  <a:tcPr marL="9525" marR="9525" marT="9525" marB="0" anchor="ctr"/>
                </a:tc>
                <a:tc>
                  <a:txBody>
                    <a:bodyPr/>
                    <a:lstStyle/>
                    <a:p>
                      <a:pPr algn="ctr" fontAlgn="ctr"/>
                      <a:r>
                        <a:rPr lang="is-IS" sz="800" u="none" strike="noStrike" kern="1200">
                          <a:solidFill>
                            <a:schemeClr val="dk1"/>
                          </a:solidFill>
                          <a:effectLst/>
                          <a:latin typeface="+mn-lt"/>
                          <a:ea typeface="+mn-ea"/>
                          <a:cs typeface="+mn-cs"/>
                        </a:rPr>
                        <a:t>528.109</a:t>
                      </a:r>
                    </a:p>
                  </a:txBody>
                  <a:tcPr marL="9525" marR="9525" marT="9525" marB="0" anchor="ctr"/>
                </a:tc>
                <a:tc>
                  <a:txBody>
                    <a:bodyPr/>
                    <a:lstStyle/>
                    <a:p>
                      <a:pPr algn="ctr" fontAlgn="ctr"/>
                      <a:r>
                        <a:rPr lang="is-IS" sz="800" u="none" strike="noStrike" kern="1200">
                          <a:solidFill>
                            <a:schemeClr val="dk1"/>
                          </a:solidFill>
                          <a:effectLst/>
                          <a:latin typeface="+mn-lt"/>
                          <a:ea typeface="+mn-ea"/>
                          <a:cs typeface="+mn-cs"/>
                        </a:rPr>
                        <a:t>538.074</a:t>
                      </a:r>
                    </a:p>
                  </a:txBody>
                  <a:tcPr marL="9525" marR="9525" marT="9525" marB="0" anchor="ctr"/>
                </a:tc>
                <a:tc>
                  <a:txBody>
                    <a:bodyPr/>
                    <a:lstStyle/>
                    <a:p>
                      <a:pPr algn="ctr" fontAlgn="ctr"/>
                      <a:r>
                        <a:rPr lang="is-IS" sz="800" u="none" strike="noStrike" kern="1200">
                          <a:solidFill>
                            <a:schemeClr val="dk1"/>
                          </a:solidFill>
                          <a:effectLst/>
                          <a:latin typeface="+mn-lt"/>
                          <a:ea typeface="+mn-ea"/>
                          <a:cs typeface="+mn-cs"/>
                        </a:rPr>
                        <a:t>548.038</a:t>
                      </a:r>
                    </a:p>
                  </a:txBody>
                  <a:tcPr marL="9525" marR="9525" marT="9525" marB="0" anchor="ctr"/>
                </a:tc>
                <a:tc>
                  <a:txBody>
                    <a:bodyPr/>
                    <a:lstStyle/>
                    <a:p>
                      <a:pPr algn="ctr" fontAlgn="ctr"/>
                      <a:r>
                        <a:rPr lang="is-IS" sz="800" u="none" strike="noStrike" kern="1200">
                          <a:solidFill>
                            <a:schemeClr val="dk1"/>
                          </a:solidFill>
                          <a:effectLst/>
                          <a:latin typeface="+mn-lt"/>
                          <a:ea typeface="+mn-ea"/>
                          <a:cs typeface="+mn-cs"/>
                        </a:rPr>
                        <a:t>558.002</a:t>
                      </a:r>
                    </a:p>
                  </a:txBody>
                  <a:tcPr marL="9525" marR="9525" marT="9525" marB="0" anchor="ctr"/>
                </a:tc>
                <a:tc>
                  <a:txBody>
                    <a:bodyPr/>
                    <a:lstStyle/>
                    <a:p>
                      <a:pPr algn="ctr" fontAlgn="ctr"/>
                      <a:r>
                        <a:rPr lang="is-IS" sz="800" u="none" strike="noStrike" kern="1200">
                          <a:solidFill>
                            <a:schemeClr val="dk1"/>
                          </a:solidFill>
                          <a:effectLst/>
                          <a:latin typeface="+mn-lt"/>
                          <a:ea typeface="+mn-ea"/>
                          <a:cs typeface="+mn-cs"/>
                        </a:rPr>
                        <a:t>567.967</a:t>
                      </a:r>
                    </a:p>
                  </a:txBody>
                  <a:tcPr marL="9525" marR="9525" marT="9525" marB="0" anchor="ctr"/>
                </a:tc>
                <a:tc>
                  <a:txBody>
                    <a:bodyPr/>
                    <a:lstStyle/>
                    <a:p>
                      <a:pPr algn="ctr" fontAlgn="ctr"/>
                      <a:r>
                        <a:rPr lang="is-IS" sz="800" u="none" strike="noStrike" kern="1200">
                          <a:solidFill>
                            <a:schemeClr val="dk1"/>
                          </a:solidFill>
                          <a:effectLst/>
                          <a:latin typeface="+mn-lt"/>
                          <a:ea typeface="+mn-ea"/>
                          <a:cs typeface="+mn-cs"/>
                        </a:rPr>
                        <a:t>577.931</a:t>
                      </a:r>
                    </a:p>
                  </a:txBody>
                  <a:tcPr marL="9525" marR="9525" marT="9525" marB="0" anchor="ctr"/>
                </a:tc>
                <a:extLst>
                  <a:ext uri="{0D108BD9-81ED-4DB2-BD59-A6C34878D82A}">
                    <a16:rowId xmlns:a16="http://schemas.microsoft.com/office/drawing/2014/main" val="2849401128"/>
                  </a:ext>
                </a:extLst>
              </a:tr>
              <a:tr h="119263">
                <a:tc>
                  <a:txBody>
                    <a:bodyPr/>
                    <a:lstStyle/>
                    <a:p>
                      <a:pPr algn="ctr" fontAlgn="ctr"/>
                      <a:r>
                        <a:rPr lang="is-IS" sz="800" b="1" u="none" strike="noStrike">
                          <a:effectLst/>
                        </a:rPr>
                        <a:t>123</a:t>
                      </a:r>
                      <a:endParaRPr lang="is-IS" sz="800" b="1"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u="none" strike="noStrike" kern="1200">
                          <a:solidFill>
                            <a:schemeClr val="dk1"/>
                          </a:solidFill>
                          <a:effectLst/>
                          <a:latin typeface="+mn-lt"/>
                          <a:ea typeface="+mn-ea"/>
                          <a:cs typeface="+mn-cs"/>
                        </a:rPr>
                        <a:t>501.971</a:t>
                      </a:r>
                    </a:p>
                  </a:txBody>
                  <a:tcPr marL="9525" marR="9525" marT="9525" marB="0" anchor="ctr"/>
                </a:tc>
                <a:tc>
                  <a:txBody>
                    <a:bodyPr/>
                    <a:lstStyle/>
                    <a:p>
                      <a:pPr algn="ctr" fontAlgn="ctr"/>
                      <a:r>
                        <a:rPr lang="is-IS" sz="800" u="none" strike="noStrike" kern="1200">
                          <a:solidFill>
                            <a:schemeClr val="dk1"/>
                          </a:solidFill>
                          <a:effectLst/>
                          <a:latin typeface="+mn-lt"/>
                          <a:ea typeface="+mn-ea"/>
                          <a:cs typeface="+mn-cs"/>
                        </a:rPr>
                        <a:t>512.011</a:t>
                      </a:r>
                    </a:p>
                  </a:txBody>
                  <a:tcPr marL="9525" marR="9525" marT="9525" marB="0" anchor="ctr"/>
                </a:tc>
                <a:tc>
                  <a:txBody>
                    <a:bodyPr/>
                    <a:lstStyle/>
                    <a:p>
                      <a:pPr algn="ctr" fontAlgn="ctr"/>
                      <a:r>
                        <a:rPr lang="is-IS" sz="800" u="none" strike="noStrike" kern="1200">
                          <a:solidFill>
                            <a:schemeClr val="dk1"/>
                          </a:solidFill>
                          <a:effectLst/>
                          <a:latin typeface="+mn-lt"/>
                          <a:ea typeface="+mn-ea"/>
                          <a:cs typeface="+mn-cs"/>
                        </a:rPr>
                        <a:t>522.050</a:t>
                      </a:r>
                    </a:p>
                  </a:txBody>
                  <a:tcPr marL="9525" marR="9525" marT="9525" marB="0" anchor="ctr"/>
                </a:tc>
                <a:tc>
                  <a:txBody>
                    <a:bodyPr/>
                    <a:lstStyle/>
                    <a:p>
                      <a:pPr algn="ctr" fontAlgn="ctr"/>
                      <a:r>
                        <a:rPr lang="is-IS" sz="800" u="none" strike="noStrike" kern="1200">
                          <a:solidFill>
                            <a:schemeClr val="dk1"/>
                          </a:solidFill>
                          <a:effectLst/>
                          <a:latin typeface="+mn-lt"/>
                          <a:ea typeface="+mn-ea"/>
                          <a:cs typeface="+mn-cs"/>
                        </a:rPr>
                        <a:t>532.089</a:t>
                      </a:r>
                    </a:p>
                  </a:txBody>
                  <a:tcPr marL="9525" marR="9525" marT="9525" marB="0" anchor="ctr"/>
                </a:tc>
                <a:tc>
                  <a:txBody>
                    <a:bodyPr/>
                    <a:lstStyle/>
                    <a:p>
                      <a:pPr algn="ctr" fontAlgn="ctr"/>
                      <a:r>
                        <a:rPr lang="is-IS" sz="800" u="none" strike="noStrike" kern="1200">
                          <a:solidFill>
                            <a:schemeClr val="dk1"/>
                          </a:solidFill>
                          <a:effectLst/>
                          <a:latin typeface="+mn-lt"/>
                          <a:ea typeface="+mn-ea"/>
                          <a:cs typeface="+mn-cs"/>
                        </a:rPr>
                        <a:t>542.129</a:t>
                      </a:r>
                    </a:p>
                  </a:txBody>
                  <a:tcPr marL="9525" marR="9525" marT="9525" marB="0" anchor="ctr"/>
                </a:tc>
                <a:tc>
                  <a:txBody>
                    <a:bodyPr/>
                    <a:lstStyle/>
                    <a:p>
                      <a:pPr algn="ctr" fontAlgn="ctr"/>
                      <a:r>
                        <a:rPr lang="is-IS" sz="800" u="none" strike="noStrike" kern="1200">
                          <a:solidFill>
                            <a:schemeClr val="dk1"/>
                          </a:solidFill>
                          <a:effectLst/>
                          <a:latin typeface="+mn-lt"/>
                          <a:ea typeface="+mn-ea"/>
                          <a:cs typeface="+mn-cs"/>
                        </a:rPr>
                        <a:t>552.168</a:t>
                      </a:r>
                    </a:p>
                  </a:txBody>
                  <a:tcPr marL="9525" marR="9525" marT="9525" marB="0" anchor="ctr"/>
                </a:tc>
                <a:tc>
                  <a:txBody>
                    <a:bodyPr/>
                    <a:lstStyle/>
                    <a:p>
                      <a:pPr algn="ctr" fontAlgn="ctr"/>
                      <a:r>
                        <a:rPr lang="is-IS" sz="800" u="none" strike="noStrike" kern="1200">
                          <a:solidFill>
                            <a:schemeClr val="dk1"/>
                          </a:solidFill>
                          <a:effectLst/>
                          <a:latin typeface="+mn-lt"/>
                          <a:ea typeface="+mn-ea"/>
                          <a:cs typeface="+mn-cs"/>
                        </a:rPr>
                        <a:t>562.208</a:t>
                      </a:r>
                    </a:p>
                  </a:txBody>
                  <a:tcPr marL="9525" marR="9525" marT="9525" marB="0" anchor="ctr"/>
                </a:tc>
                <a:tc>
                  <a:txBody>
                    <a:bodyPr/>
                    <a:lstStyle/>
                    <a:p>
                      <a:pPr algn="ctr" fontAlgn="ctr"/>
                      <a:r>
                        <a:rPr lang="is-IS" sz="800" u="none" strike="noStrike" kern="1200">
                          <a:solidFill>
                            <a:schemeClr val="dk1"/>
                          </a:solidFill>
                          <a:effectLst/>
                          <a:latin typeface="+mn-lt"/>
                          <a:ea typeface="+mn-ea"/>
                          <a:cs typeface="+mn-cs"/>
                        </a:rPr>
                        <a:t>572.247</a:t>
                      </a:r>
                    </a:p>
                  </a:txBody>
                  <a:tcPr marL="9525" marR="9525" marT="9525" marB="0" anchor="ctr"/>
                </a:tc>
                <a:tc>
                  <a:txBody>
                    <a:bodyPr/>
                    <a:lstStyle/>
                    <a:p>
                      <a:pPr algn="ctr" fontAlgn="ctr"/>
                      <a:r>
                        <a:rPr lang="is-IS" sz="800" u="none" strike="noStrike" kern="1200">
                          <a:solidFill>
                            <a:schemeClr val="dk1"/>
                          </a:solidFill>
                          <a:effectLst/>
                          <a:latin typeface="+mn-lt"/>
                          <a:ea typeface="+mn-ea"/>
                          <a:cs typeface="+mn-cs"/>
                        </a:rPr>
                        <a:t>582.287</a:t>
                      </a:r>
                    </a:p>
                  </a:txBody>
                  <a:tcPr marL="9525" marR="9525" marT="9525" marB="0" anchor="ctr"/>
                </a:tc>
                <a:extLst>
                  <a:ext uri="{0D108BD9-81ED-4DB2-BD59-A6C34878D82A}">
                    <a16:rowId xmlns:a16="http://schemas.microsoft.com/office/drawing/2014/main" val="1780229317"/>
                  </a:ext>
                </a:extLst>
              </a:tr>
              <a:tr h="119263">
                <a:tc>
                  <a:txBody>
                    <a:bodyPr/>
                    <a:lstStyle/>
                    <a:p>
                      <a:pPr algn="ctr" fontAlgn="ctr"/>
                      <a:r>
                        <a:rPr lang="is-IS" sz="800" b="1" u="none" strike="noStrike">
                          <a:effectLst/>
                        </a:rPr>
                        <a:t>124</a:t>
                      </a:r>
                      <a:endParaRPr lang="is-IS" sz="800" b="1"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u="none" strike="noStrike" kern="1200">
                          <a:solidFill>
                            <a:schemeClr val="dk1"/>
                          </a:solidFill>
                          <a:effectLst/>
                          <a:latin typeface="+mn-lt"/>
                          <a:ea typeface="+mn-ea"/>
                          <a:cs typeface="+mn-cs"/>
                        </a:rPr>
                        <a:t>505.770</a:t>
                      </a:r>
                    </a:p>
                  </a:txBody>
                  <a:tcPr marL="9525" marR="9525" marT="9525" marB="0" anchor="ctr"/>
                </a:tc>
                <a:tc>
                  <a:txBody>
                    <a:bodyPr/>
                    <a:lstStyle/>
                    <a:p>
                      <a:pPr algn="ctr" fontAlgn="ctr"/>
                      <a:r>
                        <a:rPr lang="is-IS" sz="800" u="none" strike="noStrike" kern="1200">
                          <a:solidFill>
                            <a:schemeClr val="dk1"/>
                          </a:solidFill>
                          <a:effectLst/>
                          <a:latin typeface="+mn-lt"/>
                          <a:ea typeface="+mn-ea"/>
                          <a:cs typeface="+mn-cs"/>
                        </a:rPr>
                        <a:t>515.885</a:t>
                      </a:r>
                    </a:p>
                  </a:txBody>
                  <a:tcPr marL="9525" marR="9525" marT="9525" marB="0" anchor="ctr"/>
                </a:tc>
                <a:tc>
                  <a:txBody>
                    <a:bodyPr/>
                    <a:lstStyle/>
                    <a:p>
                      <a:pPr algn="ctr" fontAlgn="ctr"/>
                      <a:r>
                        <a:rPr lang="is-IS" sz="800" u="none" strike="noStrike" kern="1200">
                          <a:solidFill>
                            <a:schemeClr val="dk1"/>
                          </a:solidFill>
                          <a:effectLst/>
                          <a:latin typeface="+mn-lt"/>
                          <a:ea typeface="+mn-ea"/>
                          <a:cs typeface="+mn-cs"/>
                        </a:rPr>
                        <a:t>526.000</a:t>
                      </a:r>
                    </a:p>
                  </a:txBody>
                  <a:tcPr marL="9525" marR="9525" marT="9525" marB="0" anchor="ctr"/>
                </a:tc>
                <a:tc>
                  <a:txBody>
                    <a:bodyPr/>
                    <a:lstStyle/>
                    <a:p>
                      <a:pPr algn="ctr" fontAlgn="ctr"/>
                      <a:r>
                        <a:rPr lang="is-IS" sz="800" u="none" strike="noStrike" kern="1200">
                          <a:solidFill>
                            <a:schemeClr val="dk1"/>
                          </a:solidFill>
                          <a:effectLst/>
                          <a:latin typeface="+mn-lt"/>
                          <a:ea typeface="+mn-ea"/>
                          <a:cs typeface="+mn-cs"/>
                        </a:rPr>
                        <a:t>536.116</a:t>
                      </a:r>
                    </a:p>
                  </a:txBody>
                  <a:tcPr marL="9525" marR="9525" marT="9525" marB="0" anchor="ctr"/>
                </a:tc>
                <a:tc>
                  <a:txBody>
                    <a:bodyPr/>
                    <a:lstStyle/>
                    <a:p>
                      <a:pPr algn="ctr" fontAlgn="ctr"/>
                      <a:r>
                        <a:rPr lang="is-IS" sz="800" u="none" strike="noStrike" kern="1200">
                          <a:solidFill>
                            <a:schemeClr val="dk1"/>
                          </a:solidFill>
                          <a:effectLst/>
                          <a:latin typeface="+mn-lt"/>
                          <a:ea typeface="+mn-ea"/>
                          <a:cs typeface="+mn-cs"/>
                        </a:rPr>
                        <a:t>546.231</a:t>
                      </a:r>
                    </a:p>
                  </a:txBody>
                  <a:tcPr marL="9525" marR="9525" marT="9525" marB="0" anchor="ctr"/>
                </a:tc>
                <a:tc>
                  <a:txBody>
                    <a:bodyPr/>
                    <a:lstStyle/>
                    <a:p>
                      <a:pPr algn="ctr" fontAlgn="ctr"/>
                      <a:r>
                        <a:rPr lang="is-IS" sz="800" u="none" strike="noStrike" kern="1200">
                          <a:solidFill>
                            <a:schemeClr val="dk1"/>
                          </a:solidFill>
                          <a:effectLst/>
                          <a:latin typeface="+mn-lt"/>
                          <a:ea typeface="+mn-ea"/>
                          <a:cs typeface="+mn-cs"/>
                        </a:rPr>
                        <a:t>556.346</a:t>
                      </a:r>
                    </a:p>
                  </a:txBody>
                  <a:tcPr marL="9525" marR="9525" marT="9525" marB="0" anchor="ctr"/>
                </a:tc>
                <a:tc>
                  <a:txBody>
                    <a:bodyPr/>
                    <a:lstStyle/>
                    <a:p>
                      <a:pPr algn="ctr" fontAlgn="ctr"/>
                      <a:r>
                        <a:rPr lang="is-IS" sz="800" u="none" strike="noStrike" kern="1200">
                          <a:solidFill>
                            <a:schemeClr val="dk1"/>
                          </a:solidFill>
                          <a:effectLst/>
                          <a:latin typeface="+mn-lt"/>
                          <a:ea typeface="+mn-ea"/>
                          <a:cs typeface="+mn-cs"/>
                        </a:rPr>
                        <a:t>566.462</a:t>
                      </a:r>
                    </a:p>
                  </a:txBody>
                  <a:tcPr marL="9525" marR="9525" marT="9525" marB="0" anchor="ctr"/>
                </a:tc>
                <a:tc>
                  <a:txBody>
                    <a:bodyPr/>
                    <a:lstStyle/>
                    <a:p>
                      <a:pPr algn="ctr" fontAlgn="ctr"/>
                      <a:r>
                        <a:rPr lang="is-IS" sz="800" u="none" strike="noStrike" kern="1200">
                          <a:solidFill>
                            <a:schemeClr val="dk1"/>
                          </a:solidFill>
                          <a:effectLst/>
                          <a:latin typeface="+mn-lt"/>
                          <a:ea typeface="+mn-ea"/>
                          <a:cs typeface="+mn-cs"/>
                        </a:rPr>
                        <a:t>576.577</a:t>
                      </a:r>
                    </a:p>
                  </a:txBody>
                  <a:tcPr marL="9525" marR="9525" marT="9525" marB="0" anchor="ctr"/>
                </a:tc>
                <a:tc>
                  <a:txBody>
                    <a:bodyPr/>
                    <a:lstStyle/>
                    <a:p>
                      <a:pPr algn="ctr" fontAlgn="ctr"/>
                      <a:r>
                        <a:rPr lang="is-IS" sz="800" u="none" strike="noStrike" kern="1200">
                          <a:solidFill>
                            <a:schemeClr val="dk1"/>
                          </a:solidFill>
                          <a:effectLst/>
                          <a:latin typeface="+mn-lt"/>
                          <a:ea typeface="+mn-ea"/>
                          <a:cs typeface="+mn-cs"/>
                        </a:rPr>
                        <a:t>586.693</a:t>
                      </a:r>
                    </a:p>
                  </a:txBody>
                  <a:tcPr marL="9525" marR="9525" marT="9525" marB="0" anchor="ctr"/>
                </a:tc>
                <a:extLst>
                  <a:ext uri="{0D108BD9-81ED-4DB2-BD59-A6C34878D82A}">
                    <a16:rowId xmlns:a16="http://schemas.microsoft.com/office/drawing/2014/main" val="330279431"/>
                  </a:ext>
                </a:extLst>
              </a:tr>
              <a:tr h="119263">
                <a:tc>
                  <a:txBody>
                    <a:bodyPr/>
                    <a:lstStyle/>
                    <a:p>
                      <a:pPr algn="ctr" fontAlgn="ctr"/>
                      <a:r>
                        <a:rPr lang="is-IS" sz="800" b="1" u="none" strike="noStrike">
                          <a:effectLst/>
                        </a:rPr>
                        <a:t>125</a:t>
                      </a:r>
                      <a:endParaRPr lang="is-IS" sz="800" b="1"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u="none" strike="noStrike" kern="1200">
                          <a:solidFill>
                            <a:schemeClr val="dk1"/>
                          </a:solidFill>
                          <a:effectLst/>
                          <a:latin typeface="+mn-lt"/>
                          <a:ea typeface="+mn-ea"/>
                          <a:cs typeface="+mn-cs"/>
                        </a:rPr>
                        <a:t>509.607</a:t>
                      </a:r>
                    </a:p>
                  </a:txBody>
                  <a:tcPr marL="9525" marR="9525" marT="9525" marB="0" anchor="ctr"/>
                </a:tc>
                <a:tc>
                  <a:txBody>
                    <a:bodyPr/>
                    <a:lstStyle/>
                    <a:p>
                      <a:pPr algn="ctr" fontAlgn="ctr"/>
                      <a:r>
                        <a:rPr lang="is-IS" sz="800" u="none" strike="noStrike" kern="1200">
                          <a:solidFill>
                            <a:schemeClr val="dk1"/>
                          </a:solidFill>
                          <a:effectLst/>
                          <a:latin typeface="+mn-lt"/>
                          <a:ea typeface="+mn-ea"/>
                          <a:cs typeface="+mn-cs"/>
                        </a:rPr>
                        <a:t>519.799</a:t>
                      </a:r>
                    </a:p>
                  </a:txBody>
                  <a:tcPr marL="9525" marR="9525" marT="9525" marB="0" anchor="ctr"/>
                </a:tc>
                <a:tc>
                  <a:txBody>
                    <a:bodyPr/>
                    <a:lstStyle/>
                    <a:p>
                      <a:pPr algn="ctr" fontAlgn="ctr"/>
                      <a:r>
                        <a:rPr lang="is-IS" sz="800" u="none" strike="noStrike" kern="1200">
                          <a:solidFill>
                            <a:schemeClr val="dk1"/>
                          </a:solidFill>
                          <a:effectLst/>
                          <a:latin typeface="+mn-lt"/>
                          <a:ea typeface="+mn-ea"/>
                          <a:cs typeface="+mn-cs"/>
                        </a:rPr>
                        <a:t>529.991</a:t>
                      </a:r>
                    </a:p>
                  </a:txBody>
                  <a:tcPr marL="9525" marR="9525" marT="9525" marB="0" anchor="ctr"/>
                </a:tc>
                <a:tc>
                  <a:txBody>
                    <a:bodyPr/>
                    <a:lstStyle/>
                    <a:p>
                      <a:pPr algn="ctr" fontAlgn="ctr"/>
                      <a:r>
                        <a:rPr lang="is-IS" sz="800" u="none" strike="noStrike" kern="1200">
                          <a:solidFill>
                            <a:schemeClr val="dk1"/>
                          </a:solidFill>
                          <a:effectLst/>
                          <a:latin typeface="+mn-lt"/>
                          <a:ea typeface="+mn-ea"/>
                          <a:cs typeface="+mn-cs"/>
                        </a:rPr>
                        <a:t>540.183</a:t>
                      </a:r>
                    </a:p>
                  </a:txBody>
                  <a:tcPr marL="9525" marR="9525" marT="9525" marB="0" anchor="ctr"/>
                </a:tc>
                <a:tc>
                  <a:txBody>
                    <a:bodyPr/>
                    <a:lstStyle/>
                    <a:p>
                      <a:pPr algn="ctr" fontAlgn="ctr"/>
                      <a:r>
                        <a:rPr lang="is-IS" sz="800" u="none" strike="noStrike" kern="1200">
                          <a:solidFill>
                            <a:schemeClr val="dk1"/>
                          </a:solidFill>
                          <a:effectLst/>
                          <a:latin typeface="+mn-lt"/>
                          <a:ea typeface="+mn-ea"/>
                          <a:cs typeface="+mn-cs"/>
                        </a:rPr>
                        <a:t>550.376</a:t>
                      </a:r>
                    </a:p>
                  </a:txBody>
                  <a:tcPr marL="9525" marR="9525" marT="9525" marB="0" anchor="ctr"/>
                </a:tc>
                <a:tc>
                  <a:txBody>
                    <a:bodyPr/>
                    <a:lstStyle/>
                    <a:p>
                      <a:pPr algn="ctr" fontAlgn="ctr"/>
                      <a:r>
                        <a:rPr lang="is-IS" sz="800" u="none" strike="noStrike" kern="1200">
                          <a:solidFill>
                            <a:schemeClr val="dk1"/>
                          </a:solidFill>
                          <a:effectLst/>
                          <a:latin typeface="+mn-lt"/>
                          <a:ea typeface="+mn-ea"/>
                          <a:cs typeface="+mn-cs"/>
                        </a:rPr>
                        <a:t>560.568</a:t>
                      </a:r>
                    </a:p>
                  </a:txBody>
                  <a:tcPr marL="9525" marR="9525" marT="9525" marB="0" anchor="ctr"/>
                </a:tc>
                <a:tc>
                  <a:txBody>
                    <a:bodyPr/>
                    <a:lstStyle/>
                    <a:p>
                      <a:pPr algn="ctr" fontAlgn="ctr"/>
                      <a:r>
                        <a:rPr lang="is-IS" sz="800" u="none" strike="noStrike" kern="1200">
                          <a:solidFill>
                            <a:schemeClr val="dk1"/>
                          </a:solidFill>
                          <a:effectLst/>
                          <a:latin typeface="+mn-lt"/>
                          <a:ea typeface="+mn-ea"/>
                          <a:cs typeface="+mn-cs"/>
                        </a:rPr>
                        <a:t>570.760</a:t>
                      </a:r>
                    </a:p>
                  </a:txBody>
                  <a:tcPr marL="9525" marR="9525" marT="9525" marB="0" anchor="ctr"/>
                </a:tc>
                <a:tc>
                  <a:txBody>
                    <a:bodyPr/>
                    <a:lstStyle/>
                    <a:p>
                      <a:pPr algn="ctr" fontAlgn="ctr"/>
                      <a:r>
                        <a:rPr lang="is-IS" sz="800" u="none" strike="noStrike" kern="1200">
                          <a:solidFill>
                            <a:schemeClr val="dk1"/>
                          </a:solidFill>
                          <a:effectLst/>
                          <a:latin typeface="+mn-lt"/>
                          <a:ea typeface="+mn-ea"/>
                          <a:cs typeface="+mn-cs"/>
                        </a:rPr>
                        <a:t>580.952</a:t>
                      </a:r>
                    </a:p>
                  </a:txBody>
                  <a:tcPr marL="9525" marR="9525" marT="9525" marB="0" anchor="ctr"/>
                </a:tc>
                <a:tc>
                  <a:txBody>
                    <a:bodyPr/>
                    <a:lstStyle/>
                    <a:p>
                      <a:pPr algn="ctr" fontAlgn="ctr"/>
                      <a:r>
                        <a:rPr lang="is-IS" sz="800" u="none" strike="noStrike" kern="1200">
                          <a:solidFill>
                            <a:schemeClr val="dk1"/>
                          </a:solidFill>
                          <a:effectLst/>
                          <a:latin typeface="+mn-lt"/>
                          <a:ea typeface="+mn-ea"/>
                          <a:cs typeface="+mn-cs"/>
                        </a:rPr>
                        <a:t>591.144</a:t>
                      </a:r>
                    </a:p>
                  </a:txBody>
                  <a:tcPr marL="9525" marR="9525" marT="9525" marB="0" anchor="ctr"/>
                </a:tc>
                <a:extLst>
                  <a:ext uri="{0D108BD9-81ED-4DB2-BD59-A6C34878D82A}">
                    <a16:rowId xmlns:a16="http://schemas.microsoft.com/office/drawing/2014/main" val="648905449"/>
                  </a:ext>
                </a:extLst>
              </a:tr>
              <a:tr h="119263">
                <a:tc>
                  <a:txBody>
                    <a:bodyPr/>
                    <a:lstStyle/>
                    <a:p>
                      <a:pPr algn="ctr" fontAlgn="ctr"/>
                      <a:r>
                        <a:rPr lang="is-IS" sz="800" b="1" u="none" strike="noStrike">
                          <a:effectLst/>
                        </a:rPr>
                        <a:t>126</a:t>
                      </a:r>
                      <a:endParaRPr lang="is-IS" sz="800" b="1"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u="none" strike="noStrike" kern="1200">
                          <a:solidFill>
                            <a:schemeClr val="dk1"/>
                          </a:solidFill>
                          <a:effectLst/>
                          <a:latin typeface="+mn-lt"/>
                          <a:ea typeface="+mn-ea"/>
                          <a:cs typeface="+mn-cs"/>
                        </a:rPr>
                        <a:t>513.487</a:t>
                      </a:r>
                    </a:p>
                  </a:txBody>
                  <a:tcPr marL="9525" marR="9525" marT="9525" marB="0" anchor="ctr"/>
                </a:tc>
                <a:tc>
                  <a:txBody>
                    <a:bodyPr/>
                    <a:lstStyle/>
                    <a:p>
                      <a:pPr algn="ctr" fontAlgn="ctr"/>
                      <a:r>
                        <a:rPr lang="is-IS" sz="800" u="none" strike="noStrike" kern="1200">
                          <a:solidFill>
                            <a:schemeClr val="dk1"/>
                          </a:solidFill>
                          <a:effectLst/>
                          <a:latin typeface="+mn-lt"/>
                          <a:ea typeface="+mn-ea"/>
                          <a:cs typeface="+mn-cs"/>
                        </a:rPr>
                        <a:t>523.757</a:t>
                      </a:r>
                    </a:p>
                  </a:txBody>
                  <a:tcPr marL="9525" marR="9525" marT="9525" marB="0" anchor="ctr"/>
                </a:tc>
                <a:tc>
                  <a:txBody>
                    <a:bodyPr/>
                    <a:lstStyle/>
                    <a:p>
                      <a:pPr algn="ctr" fontAlgn="ctr"/>
                      <a:r>
                        <a:rPr lang="is-IS" sz="800" u="none" strike="noStrike" kern="1200">
                          <a:solidFill>
                            <a:schemeClr val="dk1"/>
                          </a:solidFill>
                          <a:effectLst/>
                          <a:latin typeface="+mn-lt"/>
                          <a:ea typeface="+mn-ea"/>
                          <a:cs typeface="+mn-cs"/>
                        </a:rPr>
                        <a:t>534.026</a:t>
                      </a:r>
                    </a:p>
                  </a:txBody>
                  <a:tcPr marL="9525" marR="9525" marT="9525" marB="0" anchor="ctr"/>
                </a:tc>
                <a:tc>
                  <a:txBody>
                    <a:bodyPr/>
                    <a:lstStyle/>
                    <a:p>
                      <a:pPr algn="ctr" fontAlgn="ctr"/>
                      <a:r>
                        <a:rPr lang="is-IS" sz="800" u="none" strike="noStrike" kern="1200">
                          <a:solidFill>
                            <a:schemeClr val="dk1"/>
                          </a:solidFill>
                          <a:effectLst/>
                          <a:latin typeface="+mn-lt"/>
                          <a:ea typeface="+mn-ea"/>
                          <a:cs typeface="+mn-cs"/>
                        </a:rPr>
                        <a:t>544.296</a:t>
                      </a:r>
                    </a:p>
                  </a:txBody>
                  <a:tcPr marL="9525" marR="9525" marT="9525" marB="0" anchor="ctr"/>
                </a:tc>
                <a:tc>
                  <a:txBody>
                    <a:bodyPr/>
                    <a:lstStyle/>
                    <a:p>
                      <a:pPr algn="ctr" fontAlgn="ctr"/>
                      <a:r>
                        <a:rPr lang="is-IS" sz="800" u="none" strike="noStrike" kern="1200">
                          <a:solidFill>
                            <a:schemeClr val="dk1"/>
                          </a:solidFill>
                          <a:effectLst/>
                          <a:latin typeface="+mn-lt"/>
                          <a:ea typeface="+mn-ea"/>
                          <a:cs typeface="+mn-cs"/>
                        </a:rPr>
                        <a:t>554.566</a:t>
                      </a:r>
                    </a:p>
                  </a:txBody>
                  <a:tcPr marL="9525" marR="9525" marT="9525" marB="0" anchor="ctr"/>
                </a:tc>
                <a:tc>
                  <a:txBody>
                    <a:bodyPr/>
                    <a:lstStyle/>
                    <a:p>
                      <a:pPr algn="ctr" fontAlgn="ctr"/>
                      <a:r>
                        <a:rPr lang="is-IS" sz="800" u="none" strike="noStrike" kern="1200">
                          <a:solidFill>
                            <a:schemeClr val="dk1"/>
                          </a:solidFill>
                          <a:effectLst/>
                          <a:latin typeface="+mn-lt"/>
                          <a:ea typeface="+mn-ea"/>
                          <a:cs typeface="+mn-cs"/>
                        </a:rPr>
                        <a:t>564.836</a:t>
                      </a:r>
                    </a:p>
                  </a:txBody>
                  <a:tcPr marL="9525" marR="9525" marT="9525" marB="0" anchor="ctr"/>
                </a:tc>
                <a:tc>
                  <a:txBody>
                    <a:bodyPr/>
                    <a:lstStyle/>
                    <a:p>
                      <a:pPr algn="ctr" fontAlgn="ctr"/>
                      <a:r>
                        <a:rPr lang="is-IS" sz="800" u="none" strike="noStrike" kern="1200">
                          <a:solidFill>
                            <a:schemeClr val="dk1"/>
                          </a:solidFill>
                          <a:effectLst/>
                          <a:latin typeface="+mn-lt"/>
                          <a:ea typeface="+mn-ea"/>
                          <a:cs typeface="+mn-cs"/>
                        </a:rPr>
                        <a:t>575.105</a:t>
                      </a:r>
                    </a:p>
                  </a:txBody>
                  <a:tcPr marL="9525" marR="9525" marT="9525" marB="0" anchor="ctr"/>
                </a:tc>
                <a:tc>
                  <a:txBody>
                    <a:bodyPr/>
                    <a:lstStyle/>
                    <a:p>
                      <a:pPr algn="ctr" fontAlgn="ctr"/>
                      <a:r>
                        <a:rPr lang="is-IS" sz="800" u="none" strike="noStrike" kern="1200">
                          <a:solidFill>
                            <a:schemeClr val="dk1"/>
                          </a:solidFill>
                          <a:effectLst/>
                          <a:latin typeface="+mn-lt"/>
                          <a:ea typeface="+mn-ea"/>
                          <a:cs typeface="+mn-cs"/>
                        </a:rPr>
                        <a:t>585.375</a:t>
                      </a:r>
                    </a:p>
                  </a:txBody>
                  <a:tcPr marL="9525" marR="9525" marT="9525" marB="0" anchor="ctr"/>
                </a:tc>
                <a:tc>
                  <a:txBody>
                    <a:bodyPr/>
                    <a:lstStyle/>
                    <a:p>
                      <a:pPr algn="ctr" fontAlgn="ctr"/>
                      <a:r>
                        <a:rPr lang="is-IS" sz="800" u="none" strike="noStrike" kern="1200">
                          <a:solidFill>
                            <a:schemeClr val="dk1"/>
                          </a:solidFill>
                          <a:effectLst/>
                          <a:latin typeface="+mn-lt"/>
                          <a:ea typeface="+mn-ea"/>
                          <a:cs typeface="+mn-cs"/>
                        </a:rPr>
                        <a:t>595.645</a:t>
                      </a:r>
                    </a:p>
                  </a:txBody>
                  <a:tcPr marL="9525" marR="9525" marT="9525" marB="0" anchor="ctr"/>
                </a:tc>
                <a:extLst>
                  <a:ext uri="{0D108BD9-81ED-4DB2-BD59-A6C34878D82A}">
                    <a16:rowId xmlns:a16="http://schemas.microsoft.com/office/drawing/2014/main" val="591846012"/>
                  </a:ext>
                </a:extLst>
              </a:tr>
              <a:tr h="119263">
                <a:tc>
                  <a:txBody>
                    <a:bodyPr/>
                    <a:lstStyle/>
                    <a:p>
                      <a:pPr algn="ctr" fontAlgn="ctr"/>
                      <a:r>
                        <a:rPr lang="is-IS" sz="800" b="1" u="none" strike="noStrike">
                          <a:effectLst/>
                        </a:rPr>
                        <a:t>127</a:t>
                      </a:r>
                      <a:endParaRPr lang="is-IS" sz="800" b="1"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u="none" strike="noStrike" kern="1200">
                          <a:solidFill>
                            <a:schemeClr val="dk1"/>
                          </a:solidFill>
                          <a:effectLst/>
                          <a:latin typeface="+mn-lt"/>
                          <a:ea typeface="+mn-ea"/>
                          <a:cs typeface="+mn-cs"/>
                        </a:rPr>
                        <a:t>517.409</a:t>
                      </a:r>
                    </a:p>
                  </a:txBody>
                  <a:tcPr marL="9525" marR="9525" marT="9525" marB="0" anchor="ctr"/>
                </a:tc>
                <a:tc>
                  <a:txBody>
                    <a:bodyPr/>
                    <a:lstStyle/>
                    <a:p>
                      <a:pPr algn="ctr" fontAlgn="ctr"/>
                      <a:r>
                        <a:rPr lang="is-IS" sz="800" u="none" strike="noStrike" kern="1200">
                          <a:solidFill>
                            <a:schemeClr val="dk1"/>
                          </a:solidFill>
                          <a:effectLst/>
                          <a:latin typeface="+mn-lt"/>
                          <a:ea typeface="+mn-ea"/>
                          <a:cs typeface="+mn-cs"/>
                        </a:rPr>
                        <a:t>527.758</a:t>
                      </a:r>
                    </a:p>
                  </a:txBody>
                  <a:tcPr marL="9525" marR="9525" marT="9525" marB="0" anchor="ctr"/>
                </a:tc>
                <a:tc>
                  <a:txBody>
                    <a:bodyPr/>
                    <a:lstStyle/>
                    <a:p>
                      <a:pPr algn="ctr" fontAlgn="ctr"/>
                      <a:r>
                        <a:rPr lang="is-IS" sz="800" u="none" strike="noStrike" kern="1200">
                          <a:solidFill>
                            <a:schemeClr val="dk1"/>
                          </a:solidFill>
                          <a:effectLst/>
                          <a:latin typeface="+mn-lt"/>
                          <a:ea typeface="+mn-ea"/>
                          <a:cs typeface="+mn-cs"/>
                        </a:rPr>
                        <a:t>538.106</a:t>
                      </a:r>
                    </a:p>
                  </a:txBody>
                  <a:tcPr marL="9525" marR="9525" marT="9525" marB="0" anchor="ctr"/>
                </a:tc>
                <a:tc>
                  <a:txBody>
                    <a:bodyPr/>
                    <a:lstStyle/>
                    <a:p>
                      <a:pPr algn="ctr" fontAlgn="ctr"/>
                      <a:r>
                        <a:rPr lang="is-IS" sz="800" u="none" strike="noStrike" kern="1200">
                          <a:solidFill>
                            <a:schemeClr val="dk1"/>
                          </a:solidFill>
                          <a:effectLst/>
                          <a:latin typeface="+mn-lt"/>
                          <a:ea typeface="+mn-ea"/>
                          <a:cs typeface="+mn-cs"/>
                        </a:rPr>
                        <a:t>548.454</a:t>
                      </a:r>
                    </a:p>
                  </a:txBody>
                  <a:tcPr marL="9525" marR="9525" marT="9525" marB="0" anchor="ctr"/>
                </a:tc>
                <a:tc>
                  <a:txBody>
                    <a:bodyPr/>
                    <a:lstStyle/>
                    <a:p>
                      <a:pPr algn="ctr" fontAlgn="ctr"/>
                      <a:r>
                        <a:rPr lang="is-IS" sz="800" u="none" strike="noStrike" kern="1200">
                          <a:solidFill>
                            <a:schemeClr val="dk1"/>
                          </a:solidFill>
                          <a:effectLst/>
                          <a:latin typeface="+mn-lt"/>
                          <a:ea typeface="+mn-ea"/>
                          <a:cs typeface="+mn-cs"/>
                        </a:rPr>
                        <a:t>558.802</a:t>
                      </a:r>
                    </a:p>
                  </a:txBody>
                  <a:tcPr marL="9525" marR="9525" marT="9525" marB="0" anchor="ctr"/>
                </a:tc>
                <a:tc>
                  <a:txBody>
                    <a:bodyPr/>
                    <a:lstStyle/>
                    <a:p>
                      <a:pPr algn="ctr" fontAlgn="ctr"/>
                      <a:r>
                        <a:rPr lang="is-IS" sz="800" u="none" strike="noStrike" kern="1200">
                          <a:solidFill>
                            <a:schemeClr val="dk1"/>
                          </a:solidFill>
                          <a:effectLst/>
                          <a:latin typeface="+mn-lt"/>
                          <a:ea typeface="+mn-ea"/>
                          <a:cs typeface="+mn-cs"/>
                        </a:rPr>
                        <a:t>569.150</a:t>
                      </a:r>
                    </a:p>
                  </a:txBody>
                  <a:tcPr marL="9525" marR="9525" marT="9525" marB="0" anchor="ctr"/>
                </a:tc>
                <a:tc>
                  <a:txBody>
                    <a:bodyPr/>
                    <a:lstStyle/>
                    <a:p>
                      <a:pPr algn="ctr" fontAlgn="ctr"/>
                      <a:r>
                        <a:rPr lang="is-IS" sz="800" u="none" strike="noStrike" kern="1200">
                          <a:solidFill>
                            <a:schemeClr val="dk1"/>
                          </a:solidFill>
                          <a:effectLst/>
                          <a:latin typeface="+mn-lt"/>
                          <a:ea typeface="+mn-ea"/>
                          <a:cs typeface="+mn-cs"/>
                        </a:rPr>
                        <a:t>579.499</a:t>
                      </a:r>
                    </a:p>
                  </a:txBody>
                  <a:tcPr marL="9525" marR="9525" marT="9525" marB="0" anchor="ctr"/>
                </a:tc>
                <a:tc>
                  <a:txBody>
                    <a:bodyPr/>
                    <a:lstStyle/>
                    <a:p>
                      <a:pPr algn="ctr" fontAlgn="ctr"/>
                      <a:r>
                        <a:rPr lang="is-IS" sz="800" u="none" strike="noStrike" kern="1200">
                          <a:solidFill>
                            <a:schemeClr val="dk1"/>
                          </a:solidFill>
                          <a:effectLst/>
                          <a:latin typeface="+mn-lt"/>
                          <a:ea typeface="+mn-ea"/>
                          <a:cs typeface="+mn-cs"/>
                        </a:rPr>
                        <a:t>589.847</a:t>
                      </a:r>
                    </a:p>
                  </a:txBody>
                  <a:tcPr marL="9525" marR="9525" marT="9525" marB="0" anchor="ctr"/>
                </a:tc>
                <a:tc>
                  <a:txBody>
                    <a:bodyPr/>
                    <a:lstStyle/>
                    <a:p>
                      <a:pPr algn="ctr" fontAlgn="ctr"/>
                      <a:r>
                        <a:rPr lang="is-IS" sz="800" u="none" strike="noStrike" kern="1200">
                          <a:solidFill>
                            <a:schemeClr val="dk1"/>
                          </a:solidFill>
                          <a:effectLst/>
                          <a:latin typeface="+mn-lt"/>
                          <a:ea typeface="+mn-ea"/>
                          <a:cs typeface="+mn-cs"/>
                        </a:rPr>
                        <a:t>600.195</a:t>
                      </a:r>
                    </a:p>
                  </a:txBody>
                  <a:tcPr marL="9525" marR="9525" marT="9525" marB="0" anchor="ctr"/>
                </a:tc>
                <a:extLst>
                  <a:ext uri="{0D108BD9-81ED-4DB2-BD59-A6C34878D82A}">
                    <a16:rowId xmlns:a16="http://schemas.microsoft.com/office/drawing/2014/main" val="3966952628"/>
                  </a:ext>
                </a:extLst>
              </a:tr>
              <a:tr h="119263">
                <a:tc>
                  <a:txBody>
                    <a:bodyPr/>
                    <a:lstStyle/>
                    <a:p>
                      <a:pPr algn="ctr" fontAlgn="ctr"/>
                      <a:r>
                        <a:rPr lang="is-IS" sz="800" b="1" u="none" strike="noStrike">
                          <a:effectLst/>
                        </a:rPr>
                        <a:t>128</a:t>
                      </a:r>
                      <a:endParaRPr lang="is-IS" sz="800" b="1"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u="none" strike="noStrike" kern="1200">
                          <a:solidFill>
                            <a:schemeClr val="dk1"/>
                          </a:solidFill>
                          <a:effectLst/>
                          <a:latin typeface="+mn-lt"/>
                          <a:ea typeface="+mn-ea"/>
                          <a:cs typeface="+mn-cs"/>
                        </a:rPr>
                        <a:t>521.375</a:t>
                      </a:r>
                    </a:p>
                  </a:txBody>
                  <a:tcPr marL="9525" marR="9525" marT="9525" marB="0" anchor="ctr"/>
                </a:tc>
                <a:tc>
                  <a:txBody>
                    <a:bodyPr/>
                    <a:lstStyle/>
                    <a:p>
                      <a:pPr algn="ctr" fontAlgn="ctr"/>
                      <a:r>
                        <a:rPr lang="is-IS" sz="800" u="none" strike="noStrike" kern="1200">
                          <a:solidFill>
                            <a:schemeClr val="dk1"/>
                          </a:solidFill>
                          <a:effectLst/>
                          <a:latin typeface="+mn-lt"/>
                          <a:ea typeface="+mn-ea"/>
                          <a:cs typeface="+mn-cs"/>
                        </a:rPr>
                        <a:t>531.803</a:t>
                      </a:r>
                    </a:p>
                  </a:txBody>
                  <a:tcPr marL="9525" marR="9525" marT="9525" marB="0" anchor="ctr"/>
                </a:tc>
                <a:tc>
                  <a:txBody>
                    <a:bodyPr/>
                    <a:lstStyle/>
                    <a:p>
                      <a:pPr algn="ctr" fontAlgn="ctr"/>
                      <a:r>
                        <a:rPr lang="is-IS" sz="800" u="none" strike="noStrike" kern="1200">
                          <a:solidFill>
                            <a:schemeClr val="dk1"/>
                          </a:solidFill>
                          <a:effectLst/>
                          <a:latin typeface="+mn-lt"/>
                          <a:ea typeface="+mn-ea"/>
                          <a:cs typeface="+mn-cs"/>
                        </a:rPr>
                        <a:t>542.230</a:t>
                      </a:r>
                    </a:p>
                  </a:txBody>
                  <a:tcPr marL="9525" marR="9525" marT="9525" marB="0" anchor="ctr"/>
                </a:tc>
                <a:tc>
                  <a:txBody>
                    <a:bodyPr/>
                    <a:lstStyle/>
                    <a:p>
                      <a:pPr algn="ctr" fontAlgn="ctr"/>
                      <a:r>
                        <a:rPr lang="is-IS" sz="800" u="none" strike="noStrike" kern="1200">
                          <a:solidFill>
                            <a:schemeClr val="dk1"/>
                          </a:solidFill>
                          <a:effectLst/>
                          <a:latin typeface="+mn-lt"/>
                          <a:ea typeface="+mn-ea"/>
                          <a:cs typeface="+mn-cs"/>
                        </a:rPr>
                        <a:t>552.658</a:t>
                      </a:r>
                    </a:p>
                  </a:txBody>
                  <a:tcPr marL="9525" marR="9525" marT="9525" marB="0" anchor="ctr"/>
                </a:tc>
                <a:tc>
                  <a:txBody>
                    <a:bodyPr/>
                    <a:lstStyle/>
                    <a:p>
                      <a:pPr algn="ctr" fontAlgn="ctr"/>
                      <a:r>
                        <a:rPr lang="is-IS" sz="800" u="none" strike="noStrike" kern="1200">
                          <a:solidFill>
                            <a:schemeClr val="dk1"/>
                          </a:solidFill>
                          <a:effectLst/>
                          <a:latin typeface="+mn-lt"/>
                          <a:ea typeface="+mn-ea"/>
                          <a:cs typeface="+mn-cs"/>
                        </a:rPr>
                        <a:t>563.085</a:t>
                      </a:r>
                    </a:p>
                  </a:txBody>
                  <a:tcPr marL="9525" marR="9525" marT="9525" marB="0" anchor="ctr"/>
                </a:tc>
                <a:tc>
                  <a:txBody>
                    <a:bodyPr/>
                    <a:lstStyle/>
                    <a:p>
                      <a:pPr algn="ctr" fontAlgn="ctr"/>
                      <a:r>
                        <a:rPr lang="is-IS" sz="800" u="none" strike="noStrike" kern="1200">
                          <a:solidFill>
                            <a:schemeClr val="dk1"/>
                          </a:solidFill>
                          <a:effectLst/>
                          <a:latin typeface="+mn-lt"/>
                          <a:ea typeface="+mn-ea"/>
                          <a:cs typeface="+mn-cs"/>
                        </a:rPr>
                        <a:t>573.513</a:t>
                      </a:r>
                    </a:p>
                  </a:txBody>
                  <a:tcPr marL="9525" marR="9525" marT="9525" marB="0" anchor="ctr"/>
                </a:tc>
                <a:tc>
                  <a:txBody>
                    <a:bodyPr/>
                    <a:lstStyle/>
                    <a:p>
                      <a:pPr algn="ctr" fontAlgn="ctr"/>
                      <a:r>
                        <a:rPr lang="is-IS" sz="800" u="none" strike="noStrike" kern="1200">
                          <a:solidFill>
                            <a:schemeClr val="dk1"/>
                          </a:solidFill>
                          <a:effectLst/>
                          <a:latin typeface="+mn-lt"/>
                          <a:ea typeface="+mn-ea"/>
                          <a:cs typeface="+mn-cs"/>
                        </a:rPr>
                        <a:t>583.940</a:t>
                      </a:r>
                    </a:p>
                  </a:txBody>
                  <a:tcPr marL="9525" marR="9525" marT="9525" marB="0" anchor="ctr"/>
                </a:tc>
                <a:tc>
                  <a:txBody>
                    <a:bodyPr/>
                    <a:lstStyle/>
                    <a:p>
                      <a:pPr algn="ctr" fontAlgn="ctr"/>
                      <a:r>
                        <a:rPr lang="is-IS" sz="800" u="none" strike="noStrike" kern="1200">
                          <a:solidFill>
                            <a:schemeClr val="dk1"/>
                          </a:solidFill>
                          <a:effectLst/>
                          <a:latin typeface="+mn-lt"/>
                          <a:ea typeface="+mn-ea"/>
                          <a:cs typeface="+mn-cs"/>
                        </a:rPr>
                        <a:t>594.368</a:t>
                      </a:r>
                    </a:p>
                  </a:txBody>
                  <a:tcPr marL="9525" marR="9525" marT="9525" marB="0" anchor="ctr"/>
                </a:tc>
                <a:tc>
                  <a:txBody>
                    <a:bodyPr/>
                    <a:lstStyle/>
                    <a:p>
                      <a:pPr algn="ctr" fontAlgn="ctr"/>
                      <a:r>
                        <a:rPr lang="is-IS" sz="800" u="none" strike="noStrike" kern="1200">
                          <a:solidFill>
                            <a:schemeClr val="dk1"/>
                          </a:solidFill>
                          <a:effectLst/>
                          <a:latin typeface="+mn-lt"/>
                          <a:ea typeface="+mn-ea"/>
                          <a:cs typeface="+mn-cs"/>
                        </a:rPr>
                        <a:t>604.795</a:t>
                      </a:r>
                    </a:p>
                  </a:txBody>
                  <a:tcPr marL="9525" marR="9525" marT="9525" marB="0" anchor="ctr"/>
                </a:tc>
                <a:extLst>
                  <a:ext uri="{0D108BD9-81ED-4DB2-BD59-A6C34878D82A}">
                    <a16:rowId xmlns:a16="http://schemas.microsoft.com/office/drawing/2014/main" val="4125696005"/>
                  </a:ext>
                </a:extLst>
              </a:tr>
              <a:tr h="119263">
                <a:tc>
                  <a:txBody>
                    <a:bodyPr/>
                    <a:lstStyle/>
                    <a:p>
                      <a:pPr algn="ctr" fontAlgn="ctr"/>
                      <a:r>
                        <a:rPr lang="is-IS" sz="800" b="1" u="none" strike="noStrike">
                          <a:effectLst/>
                        </a:rPr>
                        <a:t>129</a:t>
                      </a:r>
                      <a:endParaRPr lang="is-IS" sz="800" b="1"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u="none" strike="noStrike" kern="1200">
                          <a:solidFill>
                            <a:schemeClr val="dk1"/>
                          </a:solidFill>
                          <a:effectLst/>
                          <a:latin typeface="+mn-lt"/>
                          <a:ea typeface="+mn-ea"/>
                          <a:cs typeface="+mn-cs"/>
                        </a:rPr>
                        <a:t>525.386</a:t>
                      </a:r>
                    </a:p>
                  </a:txBody>
                  <a:tcPr marL="9525" marR="9525" marT="9525" marB="0" anchor="ctr"/>
                </a:tc>
                <a:tc>
                  <a:txBody>
                    <a:bodyPr/>
                    <a:lstStyle/>
                    <a:p>
                      <a:pPr algn="ctr" fontAlgn="ctr"/>
                      <a:r>
                        <a:rPr lang="is-IS" sz="800" u="none" strike="noStrike" kern="1200">
                          <a:solidFill>
                            <a:schemeClr val="dk1"/>
                          </a:solidFill>
                          <a:effectLst/>
                          <a:latin typeface="+mn-lt"/>
                          <a:ea typeface="+mn-ea"/>
                          <a:cs typeface="+mn-cs"/>
                        </a:rPr>
                        <a:t>535.894</a:t>
                      </a:r>
                    </a:p>
                  </a:txBody>
                  <a:tcPr marL="9525" marR="9525" marT="9525" marB="0" anchor="ctr"/>
                </a:tc>
                <a:tc>
                  <a:txBody>
                    <a:bodyPr/>
                    <a:lstStyle/>
                    <a:p>
                      <a:pPr algn="ctr" fontAlgn="ctr"/>
                      <a:r>
                        <a:rPr lang="is-IS" sz="800" u="none" strike="noStrike" kern="1200">
                          <a:solidFill>
                            <a:schemeClr val="dk1"/>
                          </a:solidFill>
                          <a:effectLst/>
                          <a:latin typeface="+mn-lt"/>
                          <a:ea typeface="+mn-ea"/>
                          <a:cs typeface="+mn-cs"/>
                        </a:rPr>
                        <a:t>546.401</a:t>
                      </a:r>
                    </a:p>
                  </a:txBody>
                  <a:tcPr marL="9525" marR="9525" marT="9525" marB="0" anchor="ctr"/>
                </a:tc>
                <a:tc>
                  <a:txBody>
                    <a:bodyPr/>
                    <a:lstStyle/>
                    <a:p>
                      <a:pPr algn="ctr" fontAlgn="ctr"/>
                      <a:r>
                        <a:rPr lang="is-IS" sz="800" u="none" strike="noStrike" kern="1200">
                          <a:solidFill>
                            <a:schemeClr val="dk1"/>
                          </a:solidFill>
                          <a:effectLst/>
                          <a:latin typeface="+mn-lt"/>
                          <a:ea typeface="+mn-ea"/>
                          <a:cs typeface="+mn-cs"/>
                        </a:rPr>
                        <a:t>556.909</a:t>
                      </a:r>
                    </a:p>
                  </a:txBody>
                  <a:tcPr marL="9525" marR="9525" marT="9525" marB="0" anchor="ctr"/>
                </a:tc>
                <a:tc>
                  <a:txBody>
                    <a:bodyPr/>
                    <a:lstStyle/>
                    <a:p>
                      <a:pPr algn="ctr" fontAlgn="ctr"/>
                      <a:r>
                        <a:rPr lang="is-IS" sz="800" u="none" strike="noStrike" kern="1200">
                          <a:solidFill>
                            <a:schemeClr val="dk1"/>
                          </a:solidFill>
                          <a:effectLst/>
                          <a:latin typeface="+mn-lt"/>
                          <a:ea typeface="+mn-ea"/>
                          <a:cs typeface="+mn-cs"/>
                        </a:rPr>
                        <a:t>567.417</a:t>
                      </a:r>
                    </a:p>
                  </a:txBody>
                  <a:tcPr marL="9525" marR="9525" marT="9525" marB="0" anchor="ctr"/>
                </a:tc>
                <a:tc>
                  <a:txBody>
                    <a:bodyPr/>
                    <a:lstStyle/>
                    <a:p>
                      <a:pPr algn="ctr" fontAlgn="ctr"/>
                      <a:r>
                        <a:rPr lang="is-IS" sz="800" u="none" strike="noStrike" kern="1200">
                          <a:solidFill>
                            <a:schemeClr val="dk1"/>
                          </a:solidFill>
                          <a:effectLst/>
                          <a:latin typeface="+mn-lt"/>
                          <a:ea typeface="+mn-ea"/>
                          <a:cs typeface="+mn-cs"/>
                        </a:rPr>
                        <a:t>577.924</a:t>
                      </a:r>
                    </a:p>
                  </a:txBody>
                  <a:tcPr marL="9525" marR="9525" marT="9525" marB="0" anchor="ctr"/>
                </a:tc>
                <a:tc>
                  <a:txBody>
                    <a:bodyPr/>
                    <a:lstStyle/>
                    <a:p>
                      <a:pPr algn="ctr" fontAlgn="ctr"/>
                      <a:r>
                        <a:rPr lang="is-IS" sz="800" u="none" strike="noStrike" kern="1200">
                          <a:solidFill>
                            <a:schemeClr val="dk1"/>
                          </a:solidFill>
                          <a:effectLst/>
                          <a:latin typeface="+mn-lt"/>
                          <a:ea typeface="+mn-ea"/>
                          <a:cs typeface="+mn-cs"/>
                        </a:rPr>
                        <a:t>588.432</a:t>
                      </a:r>
                    </a:p>
                  </a:txBody>
                  <a:tcPr marL="9525" marR="9525" marT="9525" marB="0" anchor="ctr"/>
                </a:tc>
                <a:tc>
                  <a:txBody>
                    <a:bodyPr/>
                    <a:lstStyle/>
                    <a:p>
                      <a:pPr algn="ctr" fontAlgn="ctr"/>
                      <a:r>
                        <a:rPr lang="is-IS" sz="800" u="none" strike="noStrike" kern="1200">
                          <a:solidFill>
                            <a:schemeClr val="dk1"/>
                          </a:solidFill>
                          <a:effectLst/>
                          <a:latin typeface="+mn-lt"/>
                          <a:ea typeface="+mn-ea"/>
                          <a:cs typeface="+mn-cs"/>
                        </a:rPr>
                        <a:t>598.940</a:t>
                      </a:r>
                    </a:p>
                  </a:txBody>
                  <a:tcPr marL="9525" marR="9525" marT="9525" marB="0" anchor="ctr"/>
                </a:tc>
                <a:tc>
                  <a:txBody>
                    <a:bodyPr/>
                    <a:lstStyle/>
                    <a:p>
                      <a:pPr algn="ctr" fontAlgn="ctr"/>
                      <a:r>
                        <a:rPr lang="is-IS" sz="800" u="none" strike="noStrike" kern="1200">
                          <a:solidFill>
                            <a:schemeClr val="dk1"/>
                          </a:solidFill>
                          <a:effectLst/>
                          <a:latin typeface="+mn-lt"/>
                          <a:ea typeface="+mn-ea"/>
                          <a:cs typeface="+mn-cs"/>
                        </a:rPr>
                        <a:t>609.448</a:t>
                      </a:r>
                    </a:p>
                  </a:txBody>
                  <a:tcPr marL="9525" marR="9525" marT="9525" marB="0" anchor="ctr"/>
                </a:tc>
                <a:extLst>
                  <a:ext uri="{0D108BD9-81ED-4DB2-BD59-A6C34878D82A}">
                    <a16:rowId xmlns:a16="http://schemas.microsoft.com/office/drawing/2014/main" val="865010868"/>
                  </a:ext>
                </a:extLst>
              </a:tr>
              <a:tr h="119263">
                <a:tc>
                  <a:txBody>
                    <a:bodyPr/>
                    <a:lstStyle/>
                    <a:p>
                      <a:pPr algn="ctr" fontAlgn="ctr"/>
                      <a:r>
                        <a:rPr lang="is-IS" sz="800" b="1" u="none" strike="noStrike">
                          <a:effectLst/>
                        </a:rPr>
                        <a:t>130</a:t>
                      </a:r>
                      <a:endParaRPr lang="is-IS" sz="800" b="1"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u="none" strike="noStrike" kern="1200">
                          <a:solidFill>
                            <a:schemeClr val="dk1"/>
                          </a:solidFill>
                          <a:effectLst/>
                          <a:latin typeface="+mn-lt"/>
                          <a:ea typeface="+mn-ea"/>
                          <a:cs typeface="+mn-cs"/>
                        </a:rPr>
                        <a:t>529.440</a:t>
                      </a:r>
                    </a:p>
                  </a:txBody>
                  <a:tcPr marL="9525" marR="9525" marT="9525" marB="0" anchor="ctr"/>
                </a:tc>
                <a:tc>
                  <a:txBody>
                    <a:bodyPr/>
                    <a:lstStyle/>
                    <a:p>
                      <a:pPr algn="ctr" fontAlgn="ctr"/>
                      <a:r>
                        <a:rPr lang="is-IS" sz="800" u="none" strike="noStrike" kern="1200">
                          <a:solidFill>
                            <a:schemeClr val="dk1"/>
                          </a:solidFill>
                          <a:effectLst/>
                          <a:latin typeface="+mn-lt"/>
                          <a:ea typeface="+mn-ea"/>
                          <a:cs typeface="+mn-cs"/>
                        </a:rPr>
                        <a:t>540.029</a:t>
                      </a:r>
                    </a:p>
                  </a:txBody>
                  <a:tcPr marL="9525" marR="9525" marT="9525" marB="0" anchor="ctr"/>
                </a:tc>
                <a:tc>
                  <a:txBody>
                    <a:bodyPr/>
                    <a:lstStyle/>
                    <a:p>
                      <a:pPr algn="ctr" fontAlgn="ctr"/>
                      <a:r>
                        <a:rPr lang="is-IS" sz="800" u="none" strike="noStrike" kern="1200">
                          <a:solidFill>
                            <a:schemeClr val="dk1"/>
                          </a:solidFill>
                          <a:effectLst/>
                          <a:latin typeface="+mn-lt"/>
                          <a:ea typeface="+mn-ea"/>
                          <a:cs typeface="+mn-cs"/>
                        </a:rPr>
                        <a:t>550.617</a:t>
                      </a:r>
                    </a:p>
                  </a:txBody>
                  <a:tcPr marL="9525" marR="9525" marT="9525" marB="0" anchor="ctr"/>
                </a:tc>
                <a:tc>
                  <a:txBody>
                    <a:bodyPr/>
                    <a:lstStyle/>
                    <a:p>
                      <a:pPr algn="ctr" fontAlgn="ctr"/>
                      <a:r>
                        <a:rPr lang="is-IS" sz="800" u="none" strike="noStrike" kern="1200">
                          <a:solidFill>
                            <a:schemeClr val="dk1"/>
                          </a:solidFill>
                          <a:effectLst/>
                          <a:latin typeface="+mn-lt"/>
                          <a:ea typeface="+mn-ea"/>
                          <a:cs typeface="+mn-cs"/>
                        </a:rPr>
                        <a:t>561.206</a:t>
                      </a:r>
                    </a:p>
                  </a:txBody>
                  <a:tcPr marL="9525" marR="9525" marT="9525" marB="0" anchor="ctr"/>
                </a:tc>
                <a:tc>
                  <a:txBody>
                    <a:bodyPr/>
                    <a:lstStyle/>
                    <a:p>
                      <a:pPr algn="ctr" fontAlgn="ctr"/>
                      <a:r>
                        <a:rPr lang="is-IS" sz="800" u="none" strike="noStrike" kern="1200">
                          <a:solidFill>
                            <a:schemeClr val="dk1"/>
                          </a:solidFill>
                          <a:effectLst/>
                          <a:latin typeface="+mn-lt"/>
                          <a:ea typeface="+mn-ea"/>
                          <a:cs typeface="+mn-cs"/>
                        </a:rPr>
                        <a:t>571.795</a:t>
                      </a:r>
                    </a:p>
                  </a:txBody>
                  <a:tcPr marL="9525" marR="9525" marT="9525" marB="0" anchor="ctr"/>
                </a:tc>
                <a:tc>
                  <a:txBody>
                    <a:bodyPr/>
                    <a:lstStyle/>
                    <a:p>
                      <a:pPr algn="ctr" fontAlgn="ctr"/>
                      <a:r>
                        <a:rPr lang="is-IS" sz="800" u="none" strike="noStrike" kern="1200">
                          <a:solidFill>
                            <a:schemeClr val="dk1"/>
                          </a:solidFill>
                          <a:effectLst/>
                          <a:latin typeface="+mn-lt"/>
                          <a:ea typeface="+mn-ea"/>
                          <a:cs typeface="+mn-cs"/>
                        </a:rPr>
                        <a:t>582.384</a:t>
                      </a:r>
                    </a:p>
                  </a:txBody>
                  <a:tcPr marL="9525" marR="9525" marT="9525" marB="0" anchor="ctr"/>
                </a:tc>
                <a:tc>
                  <a:txBody>
                    <a:bodyPr/>
                    <a:lstStyle/>
                    <a:p>
                      <a:pPr algn="ctr" fontAlgn="ctr"/>
                      <a:r>
                        <a:rPr lang="is-IS" sz="800" u="none" strike="noStrike" kern="1200">
                          <a:solidFill>
                            <a:schemeClr val="dk1"/>
                          </a:solidFill>
                          <a:effectLst/>
                          <a:latin typeface="+mn-lt"/>
                          <a:ea typeface="+mn-ea"/>
                          <a:cs typeface="+mn-cs"/>
                        </a:rPr>
                        <a:t>592.973</a:t>
                      </a:r>
                    </a:p>
                  </a:txBody>
                  <a:tcPr marL="9525" marR="9525" marT="9525" marB="0" anchor="ctr"/>
                </a:tc>
                <a:tc>
                  <a:txBody>
                    <a:bodyPr/>
                    <a:lstStyle/>
                    <a:p>
                      <a:pPr algn="ctr" fontAlgn="ctr"/>
                      <a:r>
                        <a:rPr lang="is-IS" sz="800" u="none" strike="noStrike" kern="1200">
                          <a:solidFill>
                            <a:schemeClr val="dk1"/>
                          </a:solidFill>
                          <a:effectLst/>
                          <a:latin typeface="+mn-lt"/>
                          <a:ea typeface="+mn-ea"/>
                          <a:cs typeface="+mn-cs"/>
                        </a:rPr>
                        <a:t>603.561</a:t>
                      </a:r>
                    </a:p>
                  </a:txBody>
                  <a:tcPr marL="9525" marR="9525" marT="9525" marB="0" anchor="ctr"/>
                </a:tc>
                <a:tc>
                  <a:txBody>
                    <a:bodyPr/>
                    <a:lstStyle/>
                    <a:p>
                      <a:pPr algn="ctr" fontAlgn="ctr"/>
                      <a:r>
                        <a:rPr lang="is-IS" sz="800" u="none" strike="noStrike" kern="1200">
                          <a:solidFill>
                            <a:schemeClr val="dk1"/>
                          </a:solidFill>
                          <a:effectLst/>
                          <a:latin typeface="+mn-lt"/>
                          <a:ea typeface="+mn-ea"/>
                          <a:cs typeface="+mn-cs"/>
                        </a:rPr>
                        <a:t>614.150</a:t>
                      </a:r>
                    </a:p>
                  </a:txBody>
                  <a:tcPr marL="9525" marR="9525" marT="9525" marB="0" anchor="ctr"/>
                </a:tc>
                <a:extLst>
                  <a:ext uri="{0D108BD9-81ED-4DB2-BD59-A6C34878D82A}">
                    <a16:rowId xmlns:a16="http://schemas.microsoft.com/office/drawing/2014/main" val="739895740"/>
                  </a:ext>
                </a:extLst>
              </a:tr>
              <a:tr h="119263">
                <a:tc>
                  <a:txBody>
                    <a:bodyPr/>
                    <a:lstStyle/>
                    <a:p>
                      <a:pPr algn="ctr" fontAlgn="ctr"/>
                      <a:r>
                        <a:rPr lang="is-IS" sz="800" b="1" u="none" strike="noStrike">
                          <a:effectLst/>
                        </a:rPr>
                        <a:t>131</a:t>
                      </a:r>
                      <a:endParaRPr lang="is-IS" sz="800" b="1"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u="none" strike="noStrike" kern="1200">
                          <a:solidFill>
                            <a:schemeClr val="dk1"/>
                          </a:solidFill>
                          <a:effectLst/>
                          <a:latin typeface="+mn-lt"/>
                          <a:ea typeface="+mn-ea"/>
                          <a:cs typeface="+mn-cs"/>
                        </a:rPr>
                        <a:t>533.537</a:t>
                      </a:r>
                    </a:p>
                  </a:txBody>
                  <a:tcPr marL="9525" marR="9525" marT="9525" marB="0" anchor="ctr"/>
                </a:tc>
                <a:tc>
                  <a:txBody>
                    <a:bodyPr/>
                    <a:lstStyle/>
                    <a:p>
                      <a:pPr algn="ctr" fontAlgn="ctr"/>
                      <a:r>
                        <a:rPr lang="is-IS" sz="800" u="none" strike="noStrike" kern="1200">
                          <a:solidFill>
                            <a:schemeClr val="dk1"/>
                          </a:solidFill>
                          <a:effectLst/>
                          <a:latin typeface="+mn-lt"/>
                          <a:ea typeface="+mn-ea"/>
                          <a:cs typeface="+mn-cs"/>
                        </a:rPr>
                        <a:t>544.208</a:t>
                      </a:r>
                    </a:p>
                  </a:txBody>
                  <a:tcPr marL="9525" marR="9525" marT="9525" marB="0" anchor="ctr"/>
                </a:tc>
                <a:tc>
                  <a:txBody>
                    <a:bodyPr/>
                    <a:lstStyle/>
                    <a:p>
                      <a:pPr algn="ctr" fontAlgn="ctr"/>
                      <a:r>
                        <a:rPr lang="is-IS" sz="800" u="none" strike="noStrike" kern="1200">
                          <a:solidFill>
                            <a:schemeClr val="dk1"/>
                          </a:solidFill>
                          <a:effectLst/>
                          <a:latin typeface="+mn-lt"/>
                          <a:ea typeface="+mn-ea"/>
                          <a:cs typeface="+mn-cs"/>
                        </a:rPr>
                        <a:t>554.879</a:t>
                      </a:r>
                    </a:p>
                  </a:txBody>
                  <a:tcPr marL="9525" marR="9525" marT="9525" marB="0" anchor="ctr"/>
                </a:tc>
                <a:tc>
                  <a:txBody>
                    <a:bodyPr/>
                    <a:lstStyle/>
                    <a:p>
                      <a:pPr algn="ctr" fontAlgn="ctr"/>
                      <a:r>
                        <a:rPr lang="is-IS" sz="800" u="none" strike="noStrike" kern="1200">
                          <a:solidFill>
                            <a:schemeClr val="dk1"/>
                          </a:solidFill>
                          <a:effectLst/>
                          <a:latin typeface="+mn-lt"/>
                          <a:ea typeface="+mn-ea"/>
                          <a:cs typeface="+mn-cs"/>
                        </a:rPr>
                        <a:t>565.550</a:t>
                      </a:r>
                    </a:p>
                  </a:txBody>
                  <a:tcPr marL="9525" marR="9525" marT="9525" marB="0" anchor="ctr"/>
                </a:tc>
                <a:tc>
                  <a:txBody>
                    <a:bodyPr/>
                    <a:lstStyle/>
                    <a:p>
                      <a:pPr algn="ctr" fontAlgn="ctr"/>
                      <a:r>
                        <a:rPr lang="is-IS" sz="800" u="none" strike="noStrike" kern="1200">
                          <a:solidFill>
                            <a:schemeClr val="dk1"/>
                          </a:solidFill>
                          <a:effectLst/>
                          <a:latin typeface="+mn-lt"/>
                          <a:ea typeface="+mn-ea"/>
                          <a:cs typeface="+mn-cs"/>
                        </a:rPr>
                        <a:t>576.220</a:t>
                      </a:r>
                    </a:p>
                  </a:txBody>
                  <a:tcPr marL="9525" marR="9525" marT="9525" marB="0" anchor="ctr"/>
                </a:tc>
                <a:tc>
                  <a:txBody>
                    <a:bodyPr/>
                    <a:lstStyle/>
                    <a:p>
                      <a:pPr algn="ctr" fontAlgn="ctr"/>
                      <a:r>
                        <a:rPr lang="is-IS" sz="800" u="none" strike="noStrike" kern="1200">
                          <a:solidFill>
                            <a:schemeClr val="dk1"/>
                          </a:solidFill>
                          <a:effectLst/>
                          <a:latin typeface="+mn-lt"/>
                          <a:ea typeface="+mn-ea"/>
                          <a:cs typeface="+mn-cs"/>
                        </a:rPr>
                        <a:t>586.891</a:t>
                      </a:r>
                    </a:p>
                  </a:txBody>
                  <a:tcPr marL="9525" marR="9525" marT="9525" marB="0" anchor="ctr"/>
                </a:tc>
                <a:tc>
                  <a:txBody>
                    <a:bodyPr/>
                    <a:lstStyle/>
                    <a:p>
                      <a:pPr algn="ctr" fontAlgn="ctr"/>
                      <a:r>
                        <a:rPr lang="is-IS" sz="800" u="none" strike="noStrike" kern="1200">
                          <a:solidFill>
                            <a:schemeClr val="dk1"/>
                          </a:solidFill>
                          <a:effectLst/>
                          <a:latin typeface="+mn-lt"/>
                          <a:ea typeface="+mn-ea"/>
                          <a:cs typeface="+mn-cs"/>
                        </a:rPr>
                        <a:t>597.562</a:t>
                      </a:r>
                    </a:p>
                  </a:txBody>
                  <a:tcPr marL="9525" marR="9525" marT="9525" marB="0" anchor="ctr"/>
                </a:tc>
                <a:tc>
                  <a:txBody>
                    <a:bodyPr/>
                    <a:lstStyle/>
                    <a:p>
                      <a:pPr algn="ctr" fontAlgn="ctr"/>
                      <a:r>
                        <a:rPr lang="is-IS" sz="800" u="none" strike="noStrike" kern="1200">
                          <a:solidFill>
                            <a:schemeClr val="dk1"/>
                          </a:solidFill>
                          <a:effectLst/>
                          <a:latin typeface="+mn-lt"/>
                          <a:ea typeface="+mn-ea"/>
                          <a:cs typeface="+mn-cs"/>
                        </a:rPr>
                        <a:t>608.233</a:t>
                      </a:r>
                    </a:p>
                  </a:txBody>
                  <a:tcPr marL="9525" marR="9525" marT="9525" marB="0" anchor="ctr"/>
                </a:tc>
                <a:tc>
                  <a:txBody>
                    <a:bodyPr/>
                    <a:lstStyle/>
                    <a:p>
                      <a:pPr algn="ctr" fontAlgn="ctr"/>
                      <a:r>
                        <a:rPr lang="is-IS" sz="800" u="none" strike="noStrike" kern="1200">
                          <a:solidFill>
                            <a:schemeClr val="dk1"/>
                          </a:solidFill>
                          <a:effectLst/>
                          <a:latin typeface="+mn-lt"/>
                          <a:ea typeface="+mn-ea"/>
                          <a:cs typeface="+mn-cs"/>
                        </a:rPr>
                        <a:t>618.903</a:t>
                      </a:r>
                    </a:p>
                  </a:txBody>
                  <a:tcPr marL="9525" marR="9525" marT="9525" marB="0" anchor="ctr"/>
                </a:tc>
                <a:extLst>
                  <a:ext uri="{0D108BD9-81ED-4DB2-BD59-A6C34878D82A}">
                    <a16:rowId xmlns:a16="http://schemas.microsoft.com/office/drawing/2014/main" val="1353411105"/>
                  </a:ext>
                </a:extLst>
              </a:tr>
              <a:tr h="119263">
                <a:tc>
                  <a:txBody>
                    <a:bodyPr/>
                    <a:lstStyle/>
                    <a:p>
                      <a:pPr algn="ctr" fontAlgn="ctr"/>
                      <a:r>
                        <a:rPr lang="is-IS" sz="800" b="1" u="none" strike="noStrike">
                          <a:effectLst/>
                        </a:rPr>
                        <a:t>132</a:t>
                      </a:r>
                      <a:endParaRPr lang="is-IS" sz="800" b="1"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u="none" strike="noStrike" kern="1200">
                          <a:solidFill>
                            <a:schemeClr val="dk1"/>
                          </a:solidFill>
                          <a:effectLst/>
                          <a:latin typeface="+mn-lt"/>
                          <a:ea typeface="+mn-ea"/>
                          <a:cs typeface="+mn-cs"/>
                        </a:rPr>
                        <a:t>537.682</a:t>
                      </a:r>
                    </a:p>
                  </a:txBody>
                  <a:tcPr marL="9525" marR="9525" marT="9525" marB="0" anchor="ctr"/>
                </a:tc>
                <a:tc>
                  <a:txBody>
                    <a:bodyPr/>
                    <a:lstStyle/>
                    <a:p>
                      <a:pPr algn="ctr" fontAlgn="ctr"/>
                      <a:r>
                        <a:rPr lang="is-IS" sz="800" u="none" strike="noStrike" kern="1200">
                          <a:solidFill>
                            <a:schemeClr val="dk1"/>
                          </a:solidFill>
                          <a:effectLst/>
                          <a:latin typeface="+mn-lt"/>
                          <a:ea typeface="+mn-ea"/>
                          <a:cs typeface="+mn-cs"/>
                        </a:rPr>
                        <a:t>548.435</a:t>
                      </a:r>
                    </a:p>
                  </a:txBody>
                  <a:tcPr marL="9525" marR="9525" marT="9525" marB="0" anchor="ctr"/>
                </a:tc>
                <a:tc>
                  <a:txBody>
                    <a:bodyPr/>
                    <a:lstStyle/>
                    <a:p>
                      <a:pPr algn="ctr" fontAlgn="ctr"/>
                      <a:r>
                        <a:rPr lang="is-IS" sz="800" u="none" strike="noStrike" kern="1200">
                          <a:solidFill>
                            <a:schemeClr val="dk1"/>
                          </a:solidFill>
                          <a:effectLst/>
                          <a:latin typeface="+mn-lt"/>
                          <a:ea typeface="+mn-ea"/>
                          <a:cs typeface="+mn-cs"/>
                        </a:rPr>
                        <a:t>559.189</a:t>
                      </a:r>
                    </a:p>
                  </a:txBody>
                  <a:tcPr marL="9525" marR="9525" marT="9525" marB="0" anchor="ctr"/>
                </a:tc>
                <a:tc>
                  <a:txBody>
                    <a:bodyPr/>
                    <a:lstStyle/>
                    <a:p>
                      <a:pPr algn="ctr" fontAlgn="ctr"/>
                      <a:r>
                        <a:rPr lang="is-IS" sz="800" u="none" strike="noStrike" kern="1200">
                          <a:solidFill>
                            <a:schemeClr val="dk1"/>
                          </a:solidFill>
                          <a:effectLst/>
                          <a:latin typeface="+mn-lt"/>
                          <a:ea typeface="+mn-ea"/>
                          <a:cs typeface="+mn-cs"/>
                        </a:rPr>
                        <a:t>569.943</a:t>
                      </a:r>
                    </a:p>
                  </a:txBody>
                  <a:tcPr marL="9525" marR="9525" marT="9525" marB="0" anchor="ctr"/>
                </a:tc>
                <a:tc>
                  <a:txBody>
                    <a:bodyPr/>
                    <a:lstStyle/>
                    <a:p>
                      <a:pPr algn="ctr" fontAlgn="ctr"/>
                      <a:r>
                        <a:rPr lang="is-IS" sz="800" u="none" strike="noStrike" kern="1200">
                          <a:solidFill>
                            <a:schemeClr val="dk1"/>
                          </a:solidFill>
                          <a:effectLst/>
                          <a:latin typeface="+mn-lt"/>
                          <a:ea typeface="+mn-ea"/>
                          <a:cs typeface="+mn-cs"/>
                        </a:rPr>
                        <a:t>580.696</a:t>
                      </a:r>
                    </a:p>
                  </a:txBody>
                  <a:tcPr marL="9525" marR="9525" marT="9525" marB="0" anchor="ctr"/>
                </a:tc>
                <a:tc>
                  <a:txBody>
                    <a:bodyPr/>
                    <a:lstStyle/>
                    <a:p>
                      <a:pPr algn="ctr" fontAlgn="ctr"/>
                      <a:r>
                        <a:rPr lang="is-IS" sz="800" u="none" strike="noStrike" kern="1200">
                          <a:solidFill>
                            <a:schemeClr val="dk1"/>
                          </a:solidFill>
                          <a:effectLst/>
                          <a:latin typeface="+mn-lt"/>
                          <a:ea typeface="+mn-ea"/>
                          <a:cs typeface="+mn-cs"/>
                        </a:rPr>
                        <a:t>591.450</a:t>
                      </a:r>
                    </a:p>
                  </a:txBody>
                  <a:tcPr marL="9525" marR="9525" marT="9525" marB="0" anchor="ctr"/>
                </a:tc>
                <a:tc>
                  <a:txBody>
                    <a:bodyPr/>
                    <a:lstStyle/>
                    <a:p>
                      <a:pPr algn="ctr" fontAlgn="ctr"/>
                      <a:r>
                        <a:rPr lang="is-IS" sz="800" u="none" strike="noStrike" kern="1200">
                          <a:solidFill>
                            <a:schemeClr val="dk1"/>
                          </a:solidFill>
                          <a:effectLst/>
                          <a:latin typeface="+mn-lt"/>
                          <a:ea typeface="+mn-ea"/>
                          <a:cs typeface="+mn-cs"/>
                        </a:rPr>
                        <a:t>602.204</a:t>
                      </a:r>
                    </a:p>
                  </a:txBody>
                  <a:tcPr marL="9525" marR="9525" marT="9525" marB="0" anchor="ctr"/>
                </a:tc>
                <a:tc>
                  <a:txBody>
                    <a:bodyPr/>
                    <a:lstStyle/>
                    <a:p>
                      <a:pPr algn="ctr" fontAlgn="ctr"/>
                      <a:r>
                        <a:rPr lang="is-IS" sz="800" u="none" strike="noStrike" kern="1200">
                          <a:solidFill>
                            <a:schemeClr val="dk1"/>
                          </a:solidFill>
                          <a:effectLst/>
                          <a:latin typeface="+mn-lt"/>
                          <a:ea typeface="+mn-ea"/>
                          <a:cs typeface="+mn-cs"/>
                        </a:rPr>
                        <a:t>612.957</a:t>
                      </a:r>
                    </a:p>
                  </a:txBody>
                  <a:tcPr marL="9525" marR="9525" marT="9525" marB="0" anchor="ctr"/>
                </a:tc>
                <a:tc>
                  <a:txBody>
                    <a:bodyPr/>
                    <a:lstStyle/>
                    <a:p>
                      <a:pPr algn="ctr" fontAlgn="ctr"/>
                      <a:r>
                        <a:rPr lang="is-IS" sz="800" u="none" strike="noStrike" kern="1200">
                          <a:solidFill>
                            <a:schemeClr val="dk1"/>
                          </a:solidFill>
                          <a:effectLst/>
                          <a:latin typeface="+mn-lt"/>
                          <a:ea typeface="+mn-ea"/>
                          <a:cs typeface="+mn-cs"/>
                        </a:rPr>
                        <a:t>623.711</a:t>
                      </a:r>
                    </a:p>
                  </a:txBody>
                  <a:tcPr marL="9525" marR="9525" marT="9525" marB="0" anchor="ctr"/>
                </a:tc>
                <a:extLst>
                  <a:ext uri="{0D108BD9-81ED-4DB2-BD59-A6C34878D82A}">
                    <a16:rowId xmlns:a16="http://schemas.microsoft.com/office/drawing/2014/main" val="907654306"/>
                  </a:ext>
                </a:extLst>
              </a:tr>
              <a:tr h="119263">
                <a:tc>
                  <a:txBody>
                    <a:bodyPr/>
                    <a:lstStyle/>
                    <a:p>
                      <a:pPr algn="ctr" fontAlgn="ctr"/>
                      <a:r>
                        <a:rPr lang="is-IS" sz="800" b="1" u="none" strike="noStrike">
                          <a:effectLst/>
                        </a:rPr>
                        <a:t>133</a:t>
                      </a:r>
                      <a:endParaRPr lang="is-IS" sz="800" b="1"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u="none" strike="noStrike" kern="1200">
                          <a:solidFill>
                            <a:schemeClr val="dk1"/>
                          </a:solidFill>
                          <a:effectLst/>
                          <a:latin typeface="+mn-lt"/>
                          <a:ea typeface="+mn-ea"/>
                          <a:cs typeface="+mn-cs"/>
                        </a:rPr>
                        <a:t>541.871</a:t>
                      </a:r>
                    </a:p>
                  </a:txBody>
                  <a:tcPr marL="9525" marR="9525" marT="9525" marB="0" anchor="ctr"/>
                </a:tc>
                <a:tc>
                  <a:txBody>
                    <a:bodyPr/>
                    <a:lstStyle/>
                    <a:p>
                      <a:pPr algn="ctr" fontAlgn="ctr"/>
                      <a:r>
                        <a:rPr lang="is-IS" sz="800" u="none" strike="noStrike" kern="1200">
                          <a:solidFill>
                            <a:schemeClr val="dk1"/>
                          </a:solidFill>
                          <a:effectLst/>
                          <a:latin typeface="+mn-lt"/>
                          <a:ea typeface="+mn-ea"/>
                          <a:cs typeface="+mn-cs"/>
                        </a:rPr>
                        <a:t>552.708</a:t>
                      </a:r>
                    </a:p>
                  </a:txBody>
                  <a:tcPr marL="9525" marR="9525" marT="9525" marB="0" anchor="ctr"/>
                </a:tc>
                <a:tc>
                  <a:txBody>
                    <a:bodyPr/>
                    <a:lstStyle/>
                    <a:p>
                      <a:pPr algn="ctr" fontAlgn="ctr"/>
                      <a:r>
                        <a:rPr lang="is-IS" sz="800" u="none" strike="noStrike" kern="1200">
                          <a:solidFill>
                            <a:schemeClr val="dk1"/>
                          </a:solidFill>
                          <a:effectLst/>
                          <a:latin typeface="+mn-lt"/>
                          <a:ea typeface="+mn-ea"/>
                          <a:cs typeface="+mn-cs"/>
                        </a:rPr>
                        <a:t>563.546</a:t>
                      </a:r>
                    </a:p>
                  </a:txBody>
                  <a:tcPr marL="9525" marR="9525" marT="9525" marB="0" anchor="ctr"/>
                </a:tc>
                <a:tc>
                  <a:txBody>
                    <a:bodyPr/>
                    <a:lstStyle/>
                    <a:p>
                      <a:pPr algn="ctr" fontAlgn="ctr"/>
                      <a:r>
                        <a:rPr lang="is-IS" sz="800" u="none" strike="noStrike" kern="1200">
                          <a:solidFill>
                            <a:schemeClr val="dk1"/>
                          </a:solidFill>
                          <a:effectLst/>
                          <a:latin typeface="+mn-lt"/>
                          <a:ea typeface="+mn-ea"/>
                          <a:cs typeface="+mn-cs"/>
                        </a:rPr>
                        <a:t>574.383</a:t>
                      </a:r>
                    </a:p>
                  </a:txBody>
                  <a:tcPr marL="9525" marR="9525" marT="9525" marB="0" anchor="ctr"/>
                </a:tc>
                <a:tc>
                  <a:txBody>
                    <a:bodyPr/>
                    <a:lstStyle/>
                    <a:p>
                      <a:pPr algn="ctr" fontAlgn="ctr"/>
                      <a:r>
                        <a:rPr lang="is-IS" sz="800" u="none" strike="noStrike" kern="1200">
                          <a:solidFill>
                            <a:schemeClr val="dk1"/>
                          </a:solidFill>
                          <a:effectLst/>
                          <a:latin typeface="+mn-lt"/>
                          <a:ea typeface="+mn-ea"/>
                          <a:cs typeface="+mn-cs"/>
                        </a:rPr>
                        <a:t>585.220</a:t>
                      </a:r>
                    </a:p>
                  </a:txBody>
                  <a:tcPr marL="9525" marR="9525" marT="9525" marB="0" anchor="ctr"/>
                </a:tc>
                <a:tc>
                  <a:txBody>
                    <a:bodyPr/>
                    <a:lstStyle/>
                    <a:p>
                      <a:pPr algn="ctr" fontAlgn="ctr"/>
                      <a:r>
                        <a:rPr lang="is-IS" sz="800" u="none" strike="noStrike" kern="1200">
                          <a:solidFill>
                            <a:schemeClr val="dk1"/>
                          </a:solidFill>
                          <a:effectLst/>
                          <a:latin typeface="+mn-lt"/>
                          <a:ea typeface="+mn-ea"/>
                          <a:cs typeface="+mn-cs"/>
                        </a:rPr>
                        <a:t>596.058</a:t>
                      </a:r>
                    </a:p>
                  </a:txBody>
                  <a:tcPr marL="9525" marR="9525" marT="9525" marB="0" anchor="ctr"/>
                </a:tc>
                <a:tc>
                  <a:txBody>
                    <a:bodyPr/>
                    <a:lstStyle/>
                    <a:p>
                      <a:pPr algn="ctr" fontAlgn="ctr"/>
                      <a:r>
                        <a:rPr lang="is-IS" sz="800" u="none" strike="noStrike" kern="1200">
                          <a:solidFill>
                            <a:schemeClr val="dk1"/>
                          </a:solidFill>
                          <a:effectLst/>
                          <a:latin typeface="+mn-lt"/>
                          <a:ea typeface="+mn-ea"/>
                          <a:cs typeface="+mn-cs"/>
                        </a:rPr>
                        <a:t>606.895</a:t>
                      </a:r>
                    </a:p>
                  </a:txBody>
                  <a:tcPr marL="9525" marR="9525" marT="9525" marB="0" anchor="ctr"/>
                </a:tc>
                <a:tc>
                  <a:txBody>
                    <a:bodyPr/>
                    <a:lstStyle/>
                    <a:p>
                      <a:pPr algn="ctr" fontAlgn="ctr"/>
                      <a:r>
                        <a:rPr lang="is-IS" sz="800" u="none" strike="noStrike" kern="1200">
                          <a:solidFill>
                            <a:schemeClr val="dk1"/>
                          </a:solidFill>
                          <a:effectLst/>
                          <a:latin typeface="+mn-lt"/>
                          <a:ea typeface="+mn-ea"/>
                          <a:cs typeface="+mn-cs"/>
                        </a:rPr>
                        <a:t>617.733</a:t>
                      </a:r>
                    </a:p>
                  </a:txBody>
                  <a:tcPr marL="9525" marR="9525" marT="9525" marB="0" anchor="ctr"/>
                </a:tc>
                <a:tc>
                  <a:txBody>
                    <a:bodyPr/>
                    <a:lstStyle/>
                    <a:p>
                      <a:pPr algn="ctr" fontAlgn="ctr"/>
                      <a:r>
                        <a:rPr lang="is-IS" sz="800" u="none" strike="noStrike" kern="1200">
                          <a:solidFill>
                            <a:schemeClr val="dk1"/>
                          </a:solidFill>
                          <a:effectLst/>
                          <a:latin typeface="+mn-lt"/>
                          <a:ea typeface="+mn-ea"/>
                          <a:cs typeface="+mn-cs"/>
                        </a:rPr>
                        <a:t>628.570</a:t>
                      </a:r>
                    </a:p>
                  </a:txBody>
                  <a:tcPr marL="9525" marR="9525" marT="9525" marB="0" anchor="ctr"/>
                </a:tc>
                <a:extLst>
                  <a:ext uri="{0D108BD9-81ED-4DB2-BD59-A6C34878D82A}">
                    <a16:rowId xmlns:a16="http://schemas.microsoft.com/office/drawing/2014/main" val="3697450776"/>
                  </a:ext>
                </a:extLst>
              </a:tr>
              <a:tr h="119263">
                <a:tc>
                  <a:txBody>
                    <a:bodyPr/>
                    <a:lstStyle/>
                    <a:p>
                      <a:pPr algn="ctr" fontAlgn="ctr"/>
                      <a:r>
                        <a:rPr lang="is-IS" sz="800" b="1" u="none" strike="noStrike">
                          <a:effectLst/>
                        </a:rPr>
                        <a:t>134</a:t>
                      </a:r>
                      <a:endParaRPr lang="is-IS" sz="800" b="1"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u="none" strike="noStrike" kern="1200">
                          <a:solidFill>
                            <a:schemeClr val="dk1"/>
                          </a:solidFill>
                          <a:effectLst/>
                          <a:latin typeface="+mn-lt"/>
                          <a:ea typeface="+mn-ea"/>
                          <a:cs typeface="+mn-cs"/>
                        </a:rPr>
                        <a:t>546.105</a:t>
                      </a:r>
                    </a:p>
                  </a:txBody>
                  <a:tcPr marL="9525" marR="9525" marT="9525" marB="0" anchor="ctr"/>
                </a:tc>
                <a:tc>
                  <a:txBody>
                    <a:bodyPr/>
                    <a:lstStyle/>
                    <a:p>
                      <a:pPr algn="ctr" fontAlgn="ctr"/>
                      <a:r>
                        <a:rPr lang="is-IS" sz="800" u="none" strike="noStrike" kern="1200">
                          <a:solidFill>
                            <a:schemeClr val="dk1"/>
                          </a:solidFill>
                          <a:effectLst/>
                          <a:latin typeface="+mn-lt"/>
                          <a:ea typeface="+mn-ea"/>
                          <a:cs typeface="+mn-cs"/>
                        </a:rPr>
                        <a:t>557.027</a:t>
                      </a:r>
                    </a:p>
                  </a:txBody>
                  <a:tcPr marL="9525" marR="9525" marT="9525" marB="0" anchor="ctr"/>
                </a:tc>
                <a:tc>
                  <a:txBody>
                    <a:bodyPr/>
                    <a:lstStyle/>
                    <a:p>
                      <a:pPr algn="ctr" fontAlgn="ctr"/>
                      <a:r>
                        <a:rPr lang="is-IS" sz="800" u="none" strike="noStrike" kern="1200">
                          <a:solidFill>
                            <a:schemeClr val="dk1"/>
                          </a:solidFill>
                          <a:effectLst/>
                          <a:latin typeface="+mn-lt"/>
                          <a:ea typeface="+mn-ea"/>
                          <a:cs typeface="+mn-cs"/>
                        </a:rPr>
                        <a:t>567.950</a:t>
                      </a:r>
                    </a:p>
                  </a:txBody>
                  <a:tcPr marL="9525" marR="9525" marT="9525" marB="0" anchor="ctr"/>
                </a:tc>
                <a:tc>
                  <a:txBody>
                    <a:bodyPr/>
                    <a:lstStyle/>
                    <a:p>
                      <a:pPr algn="ctr" fontAlgn="ctr"/>
                      <a:r>
                        <a:rPr lang="is-IS" sz="800" u="none" strike="noStrike" kern="1200">
                          <a:solidFill>
                            <a:schemeClr val="dk1"/>
                          </a:solidFill>
                          <a:effectLst/>
                          <a:latin typeface="+mn-lt"/>
                          <a:ea typeface="+mn-ea"/>
                          <a:cs typeface="+mn-cs"/>
                        </a:rPr>
                        <a:t>578.872</a:t>
                      </a:r>
                    </a:p>
                  </a:txBody>
                  <a:tcPr marL="9525" marR="9525" marT="9525" marB="0" anchor="ctr"/>
                </a:tc>
                <a:tc>
                  <a:txBody>
                    <a:bodyPr/>
                    <a:lstStyle/>
                    <a:p>
                      <a:pPr algn="ctr" fontAlgn="ctr"/>
                      <a:r>
                        <a:rPr lang="is-IS" sz="800" u="none" strike="noStrike" kern="1200">
                          <a:solidFill>
                            <a:schemeClr val="dk1"/>
                          </a:solidFill>
                          <a:effectLst/>
                          <a:latin typeface="+mn-lt"/>
                          <a:ea typeface="+mn-ea"/>
                          <a:cs typeface="+mn-cs"/>
                        </a:rPr>
                        <a:t>589.794</a:t>
                      </a:r>
                    </a:p>
                  </a:txBody>
                  <a:tcPr marL="9525" marR="9525" marT="9525" marB="0" anchor="ctr"/>
                </a:tc>
                <a:tc>
                  <a:txBody>
                    <a:bodyPr/>
                    <a:lstStyle/>
                    <a:p>
                      <a:pPr algn="ctr" fontAlgn="ctr"/>
                      <a:r>
                        <a:rPr lang="is-IS" sz="800" u="none" strike="noStrike" kern="1200">
                          <a:solidFill>
                            <a:schemeClr val="dk1"/>
                          </a:solidFill>
                          <a:effectLst/>
                          <a:latin typeface="+mn-lt"/>
                          <a:ea typeface="+mn-ea"/>
                          <a:cs typeface="+mn-cs"/>
                        </a:rPr>
                        <a:t>600.716</a:t>
                      </a:r>
                    </a:p>
                  </a:txBody>
                  <a:tcPr marL="9525" marR="9525" marT="9525" marB="0" anchor="ctr"/>
                </a:tc>
                <a:tc>
                  <a:txBody>
                    <a:bodyPr/>
                    <a:lstStyle/>
                    <a:p>
                      <a:pPr algn="ctr" fontAlgn="ctr"/>
                      <a:r>
                        <a:rPr lang="is-IS" sz="800" u="none" strike="noStrike" kern="1200">
                          <a:solidFill>
                            <a:schemeClr val="dk1"/>
                          </a:solidFill>
                          <a:effectLst/>
                          <a:latin typeface="+mn-lt"/>
                          <a:ea typeface="+mn-ea"/>
                          <a:cs typeface="+mn-cs"/>
                        </a:rPr>
                        <a:t>611.638</a:t>
                      </a:r>
                    </a:p>
                  </a:txBody>
                  <a:tcPr marL="9525" marR="9525" marT="9525" marB="0" anchor="ctr"/>
                </a:tc>
                <a:tc>
                  <a:txBody>
                    <a:bodyPr/>
                    <a:lstStyle/>
                    <a:p>
                      <a:pPr algn="ctr" fontAlgn="ctr"/>
                      <a:r>
                        <a:rPr lang="is-IS" sz="800" u="none" strike="noStrike" kern="1200">
                          <a:solidFill>
                            <a:schemeClr val="dk1"/>
                          </a:solidFill>
                          <a:effectLst/>
                          <a:latin typeface="+mn-lt"/>
                          <a:ea typeface="+mn-ea"/>
                          <a:cs typeface="+mn-cs"/>
                        </a:rPr>
                        <a:t>622.560</a:t>
                      </a:r>
                    </a:p>
                  </a:txBody>
                  <a:tcPr marL="9525" marR="9525" marT="9525" marB="0" anchor="ctr"/>
                </a:tc>
                <a:tc>
                  <a:txBody>
                    <a:bodyPr/>
                    <a:lstStyle/>
                    <a:p>
                      <a:pPr algn="ctr" fontAlgn="ctr"/>
                      <a:r>
                        <a:rPr lang="is-IS" sz="800" u="none" strike="noStrike" kern="1200">
                          <a:solidFill>
                            <a:schemeClr val="dk1"/>
                          </a:solidFill>
                          <a:effectLst/>
                          <a:latin typeface="+mn-lt"/>
                          <a:ea typeface="+mn-ea"/>
                          <a:cs typeface="+mn-cs"/>
                        </a:rPr>
                        <a:t>633.482</a:t>
                      </a:r>
                    </a:p>
                  </a:txBody>
                  <a:tcPr marL="9525" marR="9525" marT="9525" marB="0" anchor="ctr"/>
                </a:tc>
                <a:extLst>
                  <a:ext uri="{0D108BD9-81ED-4DB2-BD59-A6C34878D82A}">
                    <a16:rowId xmlns:a16="http://schemas.microsoft.com/office/drawing/2014/main" val="2283174909"/>
                  </a:ext>
                </a:extLst>
              </a:tr>
              <a:tr h="119263">
                <a:tc>
                  <a:txBody>
                    <a:bodyPr/>
                    <a:lstStyle/>
                    <a:p>
                      <a:pPr algn="ctr" fontAlgn="ctr"/>
                      <a:r>
                        <a:rPr lang="is-IS" sz="800" b="1" u="none" strike="noStrike">
                          <a:effectLst/>
                        </a:rPr>
                        <a:t>135</a:t>
                      </a:r>
                      <a:endParaRPr lang="is-IS" sz="800" b="1"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u="none" strike="noStrike" kern="1200">
                          <a:solidFill>
                            <a:schemeClr val="dk1"/>
                          </a:solidFill>
                          <a:effectLst/>
                          <a:latin typeface="+mn-lt"/>
                          <a:ea typeface="+mn-ea"/>
                          <a:cs typeface="+mn-cs"/>
                        </a:rPr>
                        <a:t>550.388</a:t>
                      </a:r>
                    </a:p>
                  </a:txBody>
                  <a:tcPr marL="9525" marR="9525" marT="9525" marB="0" anchor="ctr"/>
                </a:tc>
                <a:tc>
                  <a:txBody>
                    <a:bodyPr/>
                    <a:lstStyle/>
                    <a:p>
                      <a:pPr algn="ctr" fontAlgn="ctr"/>
                      <a:r>
                        <a:rPr lang="is-IS" sz="800" u="none" strike="noStrike" kern="1200">
                          <a:solidFill>
                            <a:schemeClr val="dk1"/>
                          </a:solidFill>
                          <a:effectLst/>
                          <a:latin typeface="+mn-lt"/>
                          <a:ea typeface="+mn-ea"/>
                          <a:cs typeface="+mn-cs"/>
                        </a:rPr>
                        <a:t>561.396</a:t>
                      </a:r>
                    </a:p>
                  </a:txBody>
                  <a:tcPr marL="9525" marR="9525" marT="9525" marB="0" anchor="ctr"/>
                </a:tc>
                <a:tc>
                  <a:txBody>
                    <a:bodyPr/>
                    <a:lstStyle/>
                    <a:p>
                      <a:pPr algn="ctr" fontAlgn="ctr"/>
                      <a:r>
                        <a:rPr lang="is-IS" sz="800" u="none" strike="noStrike" kern="1200">
                          <a:solidFill>
                            <a:schemeClr val="dk1"/>
                          </a:solidFill>
                          <a:effectLst/>
                          <a:latin typeface="+mn-lt"/>
                          <a:ea typeface="+mn-ea"/>
                          <a:cs typeface="+mn-cs"/>
                        </a:rPr>
                        <a:t>572.403</a:t>
                      </a:r>
                    </a:p>
                  </a:txBody>
                  <a:tcPr marL="9525" marR="9525" marT="9525" marB="0" anchor="ctr"/>
                </a:tc>
                <a:tc>
                  <a:txBody>
                    <a:bodyPr/>
                    <a:lstStyle/>
                    <a:p>
                      <a:pPr algn="ctr" fontAlgn="ctr"/>
                      <a:r>
                        <a:rPr lang="is-IS" sz="800" u="none" strike="noStrike" kern="1200">
                          <a:solidFill>
                            <a:schemeClr val="dk1"/>
                          </a:solidFill>
                          <a:effectLst/>
                          <a:latin typeface="+mn-lt"/>
                          <a:ea typeface="+mn-ea"/>
                          <a:cs typeface="+mn-cs"/>
                        </a:rPr>
                        <a:t>583.411</a:t>
                      </a:r>
                    </a:p>
                  </a:txBody>
                  <a:tcPr marL="9525" marR="9525" marT="9525" marB="0" anchor="ctr"/>
                </a:tc>
                <a:tc>
                  <a:txBody>
                    <a:bodyPr/>
                    <a:lstStyle/>
                    <a:p>
                      <a:pPr algn="ctr" fontAlgn="ctr"/>
                      <a:r>
                        <a:rPr lang="is-IS" sz="800" u="none" strike="noStrike" kern="1200">
                          <a:solidFill>
                            <a:schemeClr val="dk1"/>
                          </a:solidFill>
                          <a:effectLst/>
                          <a:latin typeface="+mn-lt"/>
                          <a:ea typeface="+mn-ea"/>
                          <a:cs typeface="+mn-cs"/>
                        </a:rPr>
                        <a:t>594.419</a:t>
                      </a:r>
                    </a:p>
                  </a:txBody>
                  <a:tcPr marL="9525" marR="9525" marT="9525" marB="0" anchor="ctr"/>
                </a:tc>
                <a:tc>
                  <a:txBody>
                    <a:bodyPr/>
                    <a:lstStyle/>
                    <a:p>
                      <a:pPr algn="ctr" fontAlgn="ctr"/>
                      <a:r>
                        <a:rPr lang="is-IS" sz="800" u="none" strike="noStrike" kern="1200">
                          <a:solidFill>
                            <a:schemeClr val="dk1"/>
                          </a:solidFill>
                          <a:effectLst/>
                          <a:latin typeface="+mn-lt"/>
                          <a:ea typeface="+mn-ea"/>
                          <a:cs typeface="+mn-cs"/>
                        </a:rPr>
                        <a:t>605.427</a:t>
                      </a:r>
                    </a:p>
                  </a:txBody>
                  <a:tcPr marL="9525" marR="9525" marT="9525" marB="0" anchor="ctr"/>
                </a:tc>
                <a:tc>
                  <a:txBody>
                    <a:bodyPr/>
                    <a:lstStyle/>
                    <a:p>
                      <a:pPr algn="ctr" fontAlgn="ctr"/>
                      <a:r>
                        <a:rPr lang="is-IS" sz="800" u="none" strike="noStrike" kern="1200">
                          <a:solidFill>
                            <a:schemeClr val="dk1"/>
                          </a:solidFill>
                          <a:effectLst/>
                          <a:latin typeface="+mn-lt"/>
                          <a:ea typeface="+mn-ea"/>
                          <a:cs typeface="+mn-cs"/>
                        </a:rPr>
                        <a:t>616.434</a:t>
                      </a:r>
                    </a:p>
                  </a:txBody>
                  <a:tcPr marL="9525" marR="9525" marT="9525" marB="0" anchor="ctr"/>
                </a:tc>
                <a:tc>
                  <a:txBody>
                    <a:bodyPr/>
                    <a:lstStyle/>
                    <a:p>
                      <a:pPr algn="ctr" fontAlgn="ctr"/>
                      <a:r>
                        <a:rPr lang="is-IS" sz="800" u="none" strike="noStrike" kern="1200">
                          <a:solidFill>
                            <a:schemeClr val="dk1"/>
                          </a:solidFill>
                          <a:effectLst/>
                          <a:latin typeface="+mn-lt"/>
                          <a:ea typeface="+mn-ea"/>
                          <a:cs typeface="+mn-cs"/>
                        </a:rPr>
                        <a:t>627.442</a:t>
                      </a:r>
                    </a:p>
                  </a:txBody>
                  <a:tcPr marL="9525" marR="9525" marT="9525" marB="0" anchor="ctr"/>
                </a:tc>
                <a:tc>
                  <a:txBody>
                    <a:bodyPr/>
                    <a:lstStyle/>
                    <a:p>
                      <a:pPr algn="ctr" fontAlgn="ctr"/>
                      <a:r>
                        <a:rPr lang="is-IS" sz="800" u="none" strike="noStrike" kern="1200">
                          <a:solidFill>
                            <a:schemeClr val="dk1"/>
                          </a:solidFill>
                          <a:effectLst/>
                          <a:latin typeface="+mn-lt"/>
                          <a:ea typeface="+mn-ea"/>
                          <a:cs typeface="+mn-cs"/>
                        </a:rPr>
                        <a:t>638.450</a:t>
                      </a:r>
                    </a:p>
                  </a:txBody>
                  <a:tcPr marL="9525" marR="9525" marT="9525" marB="0" anchor="ctr"/>
                </a:tc>
                <a:extLst>
                  <a:ext uri="{0D108BD9-81ED-4DB2-BD59-A6C34878D82A}">
                    <a16:rowId xmlns:a16="http://schemas.microsoft.com/office/drawing/2014/main" val="1071097018"/>
                  </a:ext>
                </a:extLst>
              </a:tr>
              <a:tr h="119263">
                <a:tc>
                  <a:txBody>
                    <a:bodyPr/>
                    <a:lstStyle/>
                    <a:p>
                      <a:pPr algn="ctr" fontAlgn="ctr"/>
                      <a:r>
                        <a:rPr lang="is-IS" sz="800" b="1" u="none" strike="noStrike">
                          <a:effectLst/>
                        </a:rPr>
                        <a:t>136</a:t>
                      </a:r>
                      <a:endParaRPr lang="is-IS" sz="800" b="1"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u="none" strike="noStrike" kern="1200">
                          <a:solidFill>
                            <a:schemeClr val="dk1"/>
                          </a:solidFill>
                          <a:effectLst/>
                          <a:latin typeface="+mn-lt"/>
                          <a:ea typeface="+mn-ea"/>
                          <a:cs typeface="+mn-cs"/>
                        </a:rPr>
                        <a:t>554.717</a:t>
                      </a:r>
                    </a:p>
                  </a:txBody>
                  <a:tcPr marL="9525" marR="9525" marT="9525" marB="0" anchor="ctr"/>
                </a:tc>
                <a:tc>
                  <a:txBody>
                    <a:bodyPr/>
                    <a:lstStyle/>
                    <a:p>
                      <a:pPr algn="ctr" fontAlgn="ctr"/>
                      <a:r>
                        <a:rPr lang="is-IS" sz="800" u="none" strike="noStrike" kern="1200">
                          <a:solidFill>
                            <a:schemeClr val="dk1"/>
                          </a:solidFill>
                          <a:effectLst/>
                          <a:latin typeface="+mn-lt"/>
                          <a:ea typeface="+mn-ea"/>
                          <a:cs typeface="+mn-cs"/>
                        </a:rPr>
                        <a:t>565.812</a:t>
                      </a:r>
                    </a:p>
                  </a:txBody>
                  <a:tcPr marL="9525" marR="9525" marT="9525" marB="0" anchor="ctr"/>
                </a:tc>
                <a:tc>
                  <a:txBody>
                    <a:bodyPr/>
                    <a:lstStyle/>
                    <a:p>
                      <a:pPr algn="ctr" fontAlgn="ctr"/>
                      <a:r>
                        <a:rPr lang="is-IS" sz="800" u="none" strike="noStrike" kern="1200">
                          <a:solidFill>
                            <a:schemeClr val="dk1"/>
                          </a:solidFill>
                          <a:effectLst/>
                          <a:latin typeface="+mn-lt"/>
                          <a:ea typeface="+mn-ea"/>
                          <a:cs typeface="+mn-cs"/>
                        </a:rPr>
                        <a:t>576.906</a:t>
                      </a:r>
                    </a:p>
                  </a:txBody>
                  <a:tcPr marL="9525" marR="9525" marT="9525" marB="0" anchor="ctr"/>
                </a:tc>
                <a:tc>
                  <a:txBody>
                    <a:bodyPr/>
                    <a:lstStyle/>
                    <a:p>
                      <a:pPr algn="ctr" fontAlgn="ctr"/>
                      <a:r>
                        <a:rPr lang="is-IS" sz="800" u="none" strike="noStrike" kern="1200">
                          <a:solidFill>
                            <a:schemeClr val="dk1"/>
                          </a:solidFill>
                          <a:effectLst/>
                          <a:latin typeface="+mn-lt"/>
                          <a:ea typeface="+mn-ea"/>
                          <a:cs typeface="+mn-cs"/>
                        </a:rPr>
                        <a:t>588.000</a:t>
                      </a:r>
                    </a:p>
                  </a:txBody>
                  <a:tcPr marL="9525" marR="9525" marT="9525" marB="0" anchor="ctr"/>
                </a:tc>
                <a:tc>
                  <a:txBody>
                    <a:bodyPr/>
                    <a:lstStyle/>
                    <a:p>
                      <a:pPr algn="ctr" fontAlgn="ctr"/>
                      <a:r>
                        <a:rPr lang="is-IS" sz="800" u="none" strike="noStrike" kern="1200">
                          <a:solidFill>
                            <a:schemeClr val="dk1"/>
                          </a:solidFill>
                          <a:effectLst/>
                          <a:latin typeface="+mn-lt"/>
                          <a:ea typeface="+mn-ea"/>
                          <a:cs typeface="+mn-cs"/>
                        </a:rPr>
                        <a:t>599.095</a:t>
                      </a:r>
                    </a:p>
                  </a:txBody>
                  <a:tcPr marL="9525" marR="9525" marT="9525" marB="0" anchor="ctr"/>
                </a:tc>
                <a:tc>
                  <a:txBody>
                    <a:bodyPr/>
                    <a:lstStyle/>
                    <a:p>
                      <a:pPr algn="ctr" fontAlgn="ctr"/>
                      <a:r>
                        <a:rPr lang="is-IS" sz="800" u="none" strike="noStrike" kern="1200">
                          <a:solidFill>
                            <a:schemeClr val="dk1"/>
                          </a:solidFill>
                          <a:effectLst/>
                          <a:latin typeface="+mn-lt"/>
                          <a:ea typeface="+mn-ea"/>
                          <a:cs typeface="+mn-cs"/>
                        </a:rPr>
                        <a:t>610.189</a:t>
                      </a:r>
                    </a:p>
                  </a:txBody>
                  <a:tcPr marL="9525" marR="9525" marT="9525" marB="0" anchor="ctr"/>
                </a:tc>
                <a:tc>
                  <a:txBody>
                    <a:bodyPr/>
                    <a:lstStyle/>
                    <a:p>
                      <a:pPr algn="ctr" fontAlgn="ctr"/>
                      <a:r>
                        <a:rPr lang="is-IS" sz="800" u="none" strike="noStrike" kern="1200">
                          <a:solidFill>
                            <a:schemeClr val="dk1"/>
                          </a:solidFill>
                          <a:effectLst/>
                          <a:latin typeface="+mn-lt"/>
                          <a:ea typeface="+mn-ea"/>
                          <a:cs typeface="+mn-cs"/>
                        </a:rPr>
                        <a:t>621.283</a:t>
                      </a:r>
                    </a:p>
                  </a:txBody>
                  <a:tcPr marL="9525" marR="9525" marT="9525" marB="0" anchor="ctr"/>
                </a:tc>
                <a:tc>
                  <a:txBody>
                    <a:bodyPr/>
                    <a:lstStyle/>
                    <a:p>
                      <a:pPr algn="ctr" fontAlgn="ctr"/>
                      <a:r>
                        <a:rPr lang="is-IS" sz="800" u="none" strike="noStrike" kern="1200">
                          <a:solidFill>
                            <a:schemeClr val="dk1"/>
                          </a:solidFill>
                          <a:effectLst/>
                          <a:latin typeface="+mn-lt"/>
                          <a:ea typeface="+mn-ea"/>
                          <a:cs typeface="+mn-cs"/>
                        </a:rPr>
                        <a:t>632.378</a:t>
                      </a:r>
                    </a:p>
                  </a:txBody>
                  <a:tcPr marL="9525" marR="9525" marT="9525" marB="0" anchor="ctr"/>
                </a:tc>
                <a:tc>
                  <a:txBody>
                    <a:bodyPr/>
                    <a:lstStyle/>
                    <a:p>
                      <a:pPr algn="ctr" fontAlgn="ctr"/>
                      <a:r>
                        <a:rPr lang="is-IS" sz="800" u="none" strike="noStrike" kern="1200">
                          <a:solidFill>
                            <a:schemeClr val="dk1"/>
                          </a:solidFill>
                          <a:effectLst/>
                          <a:latin typeface="+mn-lt"/>
                          <a:ea typeface="+mn-ea"/>
                          <a:cs typeface="+mn-cs"/>
                        </a:rPr>
                        <a:t>643.472</a:t>
                      </a:r>
                    </a:p>
                  </a:txBody>
                  <a:tcPr marL="9525" marR="9525" marT="9525" marB="0" anchor="ctr"/>
                </a:tc>
                <a:extLst>
                  <a:ext uri="{0D108BD9-81ED-4DB2-BD59-A6C34878D82A}">
                    <a16:rowId xmlns:a16="http://schemas.microsoft.com/office/drawing/2014/main" val="1028465195"/>
                  </a:ext>
                </a:extLst>
              </a:tr>
              <a:tr h="119263">
                <a:tc>
                  <a:txBody>
                    <a:bodyPr/>
                    <a:lstStyle/>
                    <a:p>
                      <a:pPr algn="ctr" fontAlgn="ctr"/>
                      <a:r>
                        <a:rPr lang="is-IS" sz="800" b="1" u="none" strike="noStrike">
                          <a:effectLst/>
                        </a:rPr>
                        <a:t>137</a:t>
                      </a:r>
                      <a:endParaRPr lang="is-IS" sz="800" b="1"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u="none" strike="noStrike" kern="1200">
                          <a:solidFill>
                            <a:schemeClr val="dk1"/>
                          </a:solidFill>
                          <a:effectLst/>
                          <a:latin typeface="+mn-lt"/>
                          <a:ea typeface="+mn-ea"/>
                          <a:cs typeface="+mn-cs"/>
                        </a:rPr>
                        <a:t>559.093</a:t>
                      </a:r>
                    </a:p>
                  </a:txBody>
                  <a:tcPr marL="9525" marR="9525" marT="9525" marB="0" anchor="ctr"/>
                </a:tc>
                <a:tc>
                  <a:txBody>
                    <a:bodyPr/>
                    <a:lstStyle/>
                    <a:p>
                      <a:pPr algn="ctr" fontAlgn="ctr"/>
                      <a:r>
                        <a:rPr lang="is-IS" sz="800" u="none" strike="noStrike" kern="1200">
                          <a:solidFill>
                            <a:schemeClr val="dk1"/>
                          </a:solidFill>
                          <a:effectLst/>
                          <a:latin typeface="+mn-lt"/>
                          <a:ea typeface="+mn-ea"/>
                          <a:cs typeface="+mn-cs"/>
                        </a:rPr>
                        <a:t>570.275</a:t>
                      </a:r>
                    </a:p>
                  </a:txBody>
                  <a:tcPr marL="9525" marR="9525" marT="9525" marB="0" anchor="ctr"/>
                </a:tc>
                <a:tc>
                  <a:txBody>
                    <a:bodyPr/>
                    <a:lstStyle/>
                    <a:p>
                      <a:pPr algn="ctr" fontAlgn="ctr"/>
                      <a:r>
                        <a:rPr lang="is-IS" sz="800" u="none" strike="noStrike" kern="1200">
                          <a:solidFill>
                            <a:schemeClr val="dk1"/>
                          </a:solidFill>
                          <a:effectLst/>
                          <a:latin typeface="+mn-lt"/>
                          <a:ea typeface="+mn-ea"/>
                          <a:cs typeface="+mn-cs"/>
                        </a:rPr>
                        <a:t>581.457</a:t>
                      </a:r>
                    </a:p>
                  </a:txBody>
                  <a:tcPr marL="9525" marR="9525" marT="9525" marB="0" anchor="ctr"/>
                </a:tc>
                <a:tc>
                  <a:txBody>
                    <a:bodyPr/>
                    <a:lstStyle/>
                    <a:p>
                      <a:pPr algn="ctr" fontAlgn="ctr"/>
                      <a:r>
                        <a:rPr lang="is-IS" sz="800" u="none" strike="noStrike" kern="1200">
                          <a:solidFill>
                            <a:schemeClr val="dk1"/>
                          </a:solidFill>
                          <a:effectLst/>
                          <a:latin typeface="+mn-lt"/>
                          <a:ea typeface="+mn-ea"/>
                          <a:cs typeface="+mn-cs"/>
                        </a:rPr>
                        <a:t>592.639</a:t>
                      </a:r>
                    </a:p>
                  </a:txBody>
                  <a:tcPr marL="9525" marR="9525" marT="9525" marB="0" anchor="ctr"/>
                </a:tc>
                <a:tc>
                  <a:txBody>
                    <a:bodyPr/>
                    <a:lstStyle/>
                    <a:p>
                      <a:pPr algn="ctr" fontAlgn="ctr"/>
                      <a:r>
                        <a:rPr lang="is-IS" sz="800" u="none" strike="noStrike" kern="1200">
                          <a:solidFill>
                            <a:schemeClr val="dk1"/>
                          </a:solidFill>
                          <a:effectLst/>
                          <a:latin typeface="+mn-lt"/>
                          <a:ea typeface="+mn-ea"/>
                          <a:cs typeface="+mn-cs"/>
                        </a:rPr>
                        <a:t>603.821</a:t>
                      </a:r>
                    </a:p>
                  </a:txBody>
                  <a:tcPr marL="9525" marR="9525" marT="9525" marB="0" anchor="ctr"/>
                </a:tc>
                <a:tc>
                  <a:txBody>
                    <a:bodyPr/>
                    <a:lstStyle/>
                    <a:p>
                      <a:pPr algn="ctr" fontAlgn="ctr"/>
                      <a:r>
                        <a:rPr lang="is-IS" sz="800" u="none" strike="noStrike" kern="1200">
                          <a:solidFill>
                            <a:schemeClr val="dk1"/>
                          </a:solidFill>
                          <a:effectLst/>
                          <a:latin typeface="+mn-lt"/>
                          <a:ea typeface="+mn-ea"/>
                          <a:cs typeface="+mn-cs"/>
                        </a:rPr>
                        <a:t>615.003</a:t>
                      </a:r>
                    </a:p>
                  </a:txBody>
                  <a:tcPr marL="9525" marR="9525" marT="9525" marB="0" anchor="ctr"/>
                </a:tc>
                <a:tc>
                  <a:txBody>
                    <a:bodyPr/>
                    <a:lstStyle/>
                    <a:p>
                      <a:pPr algn="ctr" fontAlgn="ctr"/>
                      <a:r>
                        <a:rPr lang="is-IS" sz="800" u="none" strike="noStrike" kern="1200">
                          <a:solidFill>
                            <a:schemeClr val="dk1"/>
                          </a:solidFill>
                          <a:effectLst/>
                          <a:latin typeface="+mn-lt"/>
                          <a:ea typeface="+mn-ea"/>
                          <a:cs typeface="+mn-cs"/>
                        </a:rPr>
                        <a:t>626.185</a:t>
                      </a:r>
                    </a:p>
                  </a:txBody>
                  <a:tcPr marL="9525" marR="9525" marT="9525" marB="0" anchor="ctr"/>
                </a:tc>
                <a:tc>
                  <a:txBody>
                    <a:bodyPr/>
                    <a:lstStyle/>
                    <a:p>
                      <a:pPr algn="ctr" fontAlgn="ctr"/>
                      <a:r>
                        <a:rPr lang="is-IS" sz="800" u="none" strike="noStrike" kern="1200">
                          <a:solidFill>
                            <a:schemeClr val="dk1"/>
                          </a:solidFill>
                          <a:effectLst/>
                          <a:latin typeface="+mn-lt"/>
                          <a:ea typeface="+mn-ea"/>
                          <a:cs typeface="+mn-cs"/>
                        </a:rPr>
                        <a:t>637.366</a:t>
                      </a:r>
                    </a:p>
                  </a:txBody>
                  <a:tcPr marL="9525" marR="9525" marT="9525" marB="0" anchor="ctr"/>
                </a:tc>
                <a:tc>
                  <a:txBody>
                    <a:bodyPr/>
                    <a:lstStyle/>
                    <a:p>
                      <a:pPr algn="ctr" fontAlgn="ctr"/>
                      <a:r>
                        <a:rPr lang="is-IS" sz="800" u="none" strike="noStrike" kern="1200">
                          <a:solidFill>
                            <a:schemeClr val="dk1"/>
                          </a:solidFill>
                          <a:effectLst/>
                          <a:latin typeface="+mn-lt"/>
                          <a:ea typeface="+mn-ea"/>
                          <a:cs typeface="+mn-cs"/>
                        </a:rPr>
                        <a:t>648.548</a:t>
                      </a:r>
                    </a:p>
                  </a:txBody>
                  <a:tcPr marL="9525" marR="9525" marT="9525" marB="0" anchor="ctr"/>
                </a:tc>
                <a:extLst>
                  <a:ext uri="{0D108BD9-81ED-4DB2-BD59-A6C34878D82A}">
                    <a16:rowId xmlns:a16="http://schemas.microsoft.com/office/drawing/2014/main" val="2400372430"/>
                  </a:ext>
                </a:extLst>
              </a:tr>
              <a:tr h="119263">
                <a:tc>
                  <a:txBody>
                    <a:bodyPr/>
                    <a:lstStyle/>
                    <a:p>
                      <a:pPr algn="ctr" fontAlgn="ctr"/>
                      <a:r>
                        <a:rPr lang="is-IS" sz="800" b="1" u="none" strike="noStrike">
                          <a:effectLst/>
                        </a:rPr>
                        <a:t>138</a:t>
                      </a:r>
                      <a:endParaRPr lang="is-IS" sz="800" b="1"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u="none" strike="noStrike" kern="1200">
                          <a:solidFill>
                            <a:schemeClr val="dk1"/>
                          </a:solidFill>
                          <a:effectLst/>
                          <a:latin typeface="+mn-lt"/>
                          <a:ea typeface="+mn-ea"/>
                          <a:cs typeface="+mn-cs"/>
                        </a:rPr>
                        <a:t>563.518</a:t>
                      </a:r>
                    </a:p>
                  </a:txBody>
                  <a:tcPr marL="9525" marR="9525" marT="9525" marB="0" anchor="ctr"/>
                </a:tc>
                <a:tc>
                  <a:txBody>
                    <a:bodyPr/>
                    <a:lstStyle/>
                    <a:p>
                      <a:pPr algn="ctr" fontAlgn="ctr"/>
                      <a:r>
                        <a:rPr lang="is-IS" sz="800" u="none" strike="noStrike" kern="1200">
                          <a:solidFill>
                            <a:schemeClr val="dk1"/>
                          </a:solidFill>
                          <a:effectLst/>
                          <a:latin typeface="+mn-lt"/>
                          <a:ea typeface="+mn-ea"/>
                          <a:cs typeface="+mn-cs"/>
                        </a:rPr>
                        <a:t>574.789</a:t>
                      </a:r>
                    </a:p>
                  </a:txBody>
                  <a:tcPr marL="9525" marR="9525" marT="9525" marB="0" anchor="ctr"/>
                </a:tc>
                <a:tc>
                  <a:txBody>
                    <a:bodyPr/>
                    <a:lstStyle/>
                    <a:p>
                      <a:pPr algn="ctr" fontAlgn="ctr"/>
                      <a:r>
                        <a:rPr lang="is-IS" sz="800" u="none" strike="noStrike" kern="1200">
                          <a:solidFill>
                            <a:schemeClr val="dk1"/>
                          </a:solidFill>
                          <a:effectLst/>
                          <a:latin typeface="+mn-lt"/>
                          <a:ea typeface="+mn-ea"/>
                          <a:cs typeface="+mn-cs"/>
                        </a:rPr>
                        <a:t>586.059</a:t>
                      </a:r>
                    </a:p>
                  </a:txBody>
                  <a:tcPr marL="9525" marR="9525" marT="9525" marB="0" anchor="ctr"/>
                </a:tc>
                <a:tc>
                  <a:txBody>
                    <a:bodyPr/>
                    <a:lstStyle/>
                    <a:p>
                      <a:pPr algn="ctr" fontAlgn="ctr"/>
                      <a:r>
                        <a:rPr lang="is-IS" sz="800" u="none" strike="noStrike" kern="1200">
                          <a:solidFill>
                            <a:schemeClr val="dk1"/>
                          </a:solidFill>
                          <a:effectLst/>
                          <a:latin typeface="+mn-lt"/>
                          <a:ea typeface="+mn-ea"/>
                          <a:cs typeface="+mn-cs"/>
                        </a:rPr>
                        <a:t>597.329</a:t>
                      </a:r>
                    </a:p>
                  </a:txBody>
                  <a:tcPr marL="9525" marR="9525" marT="9525" marB="0" anchor="ctr"/>
                </a:tc>
                <a:tc>
                  <a:txBody>
                    <a:bodyPr/>
                    <a:lstStyle/>
                    <a:p>
                      <a:pPr algn="ctr" fontAlgn="ctr"/>
                      <a:r>
                        <a:rPr lang="is-IS" sz="800" u="none" strike="noStrike" kern="1200">
                          <a:solidFill>
                            <a:schemeClr val="dk1"/>
                          </a:solidFill>
                          <a:effectLst/>
                          <a:latin typeface="+mn-lt"/>
                          <a:ea typeface="+mn-ea"/>
                          <a:cs typeface="+mn-cs"/>
                        </a:rPr>
                        <a:t>608.600</a:t>
                      </a:r>
                    </a:p>
                  </a:txBody>
                  <a:tcPr marL="9525" marR="9525" marT="9525" marB="0" anchor="ctr"/>
                </a:tc>
                <a:tc>
                  <a:txBody>
                    <a:bodyPr/>
                    <a:lstStyle/>
                    <a:p>
                      <a:pPr algn="ctr" fontAlgn="ctr"/>
                      <a:r>
                        <a:rPr lang="is-IS" sz="800" u="none" strike="noStrike" kern="1200">
                          <a:solidFill>
                            <a:schemeClr val="dk1"/>
                          </a:solidFill>
                          <a:effectLst/>
                          <a:latin typeface="+mn-lt"/>
                          <a:ea typeface="+mn-ea"/>
                          <a:cs typeface="+mn-cs"/>
                        </a:rPr>
                        <a:t>619.870</a:t>
                      </a:r>
                    </a:p>
                  </a:txBody>
                  <a:tcPr marL="9525" marR="9525" marT="9525" marB="0" anchor="ctr"/>
                </a:tc>
                <a:tc>
                  <a:txBody>
                    <a:bodyPr/>
                    <a:lstStyle/>
                    <a:p>
                      <a:pPr algn="ctr" fontAlgn="ctr"/>
                      <a:r>
                        <a:rPr lang="is-IS" sz="800" u="none" strike="noStrike" kern="1200">
                          <a:solidFill>
                            <a:schemeClr val="dk1"/>
                          </a:solidFill>
                          <a:effectLst/>
                          <a:latin typeface="+mn-lt"/>
                          <a:ea typeface="+mn-ea"/>
                          <a:cs typeface="+mn-cs"/>
                        </a:rPr>
                        <a:t>631.141</a:t>
                      </a:r>
                    </a:p>
                  </a:txBody>
                  <a:tcPr marL="9525" marR="9525" marT="9525" marB="0" anchor="ctr"/>
                </a:tc>
                <a:tc>
                  <a:txBody>
                    <a:bodyPr/>
                    <a:lstStyle/>
                    <a:p>
                      <a:pPr algn="ctr" fontAlgn="ctr"/>
                      <a:r>
                        <a:rPr lang="is-IS" sz="800" u="none" strike="noStrike" kern="1200">
                          <a:solidFill>
                            <a:schemeClr val="dk1"/>
                          </a:solidFill>
                          <a:effectLst/>
                          <a:latin typeface="+mn-lt"/>
                          <a:ea typeface="+mn-ea"/>
                          <a:cs typeface="+mn-cs"/>
                        </a:rPr>
                        <a:t>642.411</a:t>
                      </a:r>
                    </a:p>
                  </a:txBody>
                  <a:tcPr marL="9525" marR="9525" marT="9525" marB="0" anchor="ctr"/>
                </a:tc>
                <a:tc>
                  <a:txBody>
                    <a:bodyPr/>
                    <a:lstStyle/>
                    <a:p>
                      <a:pPr algn="ctr" fontAlgn="ctr"/>
                      <a:r>
                        <a:rPr lang="is-IS" sz="800" u="none" strike="noStrike" kern="1200">
                          <a:solidFill>
                            <a:schemeClr val="dk1"/>
                          </a:solidFill>
                          <a:effectLst/>
                          <a:latin typeface="+mn-lt"/>
                          <a:ea typeface="+mn-ea"/>
                          <a:cs typeface="+mn-cs"/>
                        </a:rPr>
                        <a:t>653.681</a:t>
                      </a:r>
                    </a:p>
                  </a:txBody>
                  <a:tcPr marL="9525" marR="9525" marT="9525" marB="0" anchor="ctr"/>
                </a:tc>
                <a:extLst>
                  <a:ext uri="{0D108BD9-81ED-4DB2-BD59-A6C34878D82A}">
                    <a16:rowId xmlns:a16="http://schemas.microsoft.com/office/drawing/2014/main" val="2342808855"/>
                  </a:ext>
                </a:extLst>
              </a:tr>
              <a:tr h="119263">
                <a:tc>
                  <a:txBody>
                    <a:bodyPr/>
                    <a:lstStyle/>
                    <a:p>
                      <a:pPr algn="ctr" fontAlgn="ctr"/>
                      <a:r>
                        <a:rPr lang="is-IS" sz="800" b="1" u="none" strike="noStrike">
                          <a:effectLst/>
                        </a:rPr>
                        <a:t>139</a:t>
                      </a:r>
                      <a:endParaRPr lang="is-IS" sz="800" b="1"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u="none" strike="noStrike" kern="1200">
                          <a:solidFill>
                            <a:schemeClr val="dk1"/>
                          </a:solidFill>
                          <a:effectLst/>
                          <a:latin typeface="+mn-lt"/>
                          <a:ea typeface="+mn-ea"/>
                          <a:cs typeface="+mn-cs"/>
                        </a:rPr>
                        <a:t>567.992</a:t>
                      </a:r>
                    </a:p>
                  </a:txBody>
                  <a:tcPr marL="9525" marR="9525" marT="9525" marB="0" anchor="ctr"/>
                </a:tc>
                <a:tc>
                  <a:txBody>
                    <a:bodyPr/>
                    <a:lstStyle/>
                    <a:p>
                      <a:pPr algn="ctr" fontAlgn="ctr"/>
                      <a:r>
                        <a:rPr lang="is-IS" sz="800" u="none" strike="noStrike" kern="1200">
                          <a:solidFill>
                            <a:schemeClr val="dk1"/>
                          </a:solidFill>
                          <a:effectLst/>
                          <a:latin typeface="+mn-lt"/>
                          <a:ea typeface="+mn-ea"/>
                          <a:cs typeface="+mn-cs"/>
                        </a:rPr>
                        <a:t>579.352</a:t>
                      </a:r>
                    </a:p>
                  </a:txBody>
                  <a:tcPr marL="9525" marR="9525" marT="9525" marB="0" anchor="ctr"/>
                </a:tc>
                <a:tc>
                  <a:txBody>
                    <a:bodyPr/>
                    <a:lstStyle/>
                    <a:p>
                      <a:pPr algn="ctr" fontAlgn="ctr"/>
                      <a:r>
                        <a:rPr lang="is-IS" sz="800" u="none" strike="noStrike" kern="1200">
                          <a:solidFill>
                            <a:schemeClr val="dk1"/>
                          </a:solidFill>
                          <a:effectLst/>
                          <a:latin typeface="+mn-lt"/>
                          <a:ea typeface="+mn-ea"/>
                          <a:cs typeface="+mn-cs"/>
                        </a:rPr>
                        <a:t>590.712</a:t>
                      </a:r>
                    </a:p>
                  </a:txBody>
                  <a:tcPr marL="9525" marR="9525" marT="9525" marB="0" anchor="ctr"/>
                </a:tc>
                <a:tc>
                  <a:txBody>
                    <a:bodyPr/>
                    <a:lstStyle/>
                    <a:p>
                      <a:pPr algn="ctr" fontAlgn="ctr"/>
                      <a:r>
                        <a:rPr lang="is-IS" sz="800" u="none" strike="noStrike" kern="1200">
                          <a:solidFill>
                            <a:schemeClr val="dk1"/>
                          </a:solidFill>
                          <a:effectLst/>
                          <a:latin typeface="+mn-lt"/>
                          <a:ea typeface="+mn-ea"/>
                          <a:cs typeface="+mn-cs"/>
                        </a:rPr>
                        <a:t>602.072</a:t>
                      </a:r>
                    </a:p>
                  </a:txBody>
                  <a:tcPr marL="9525" marR="9525" marT="9525" marB="0" anchor="ctr"/>
                </a:tc>
                <a:tc>
                  <a:txBody>
                    <a:bodyPr/>
                    <a:lstStyle/>
                    <a:p>
                      <a:pPr algn="ctr" fontAlgn="ctr"/>
                      <a:r>
                        <a:rPr lang="is-IS" sz="800" u="none" strike="noStrike" kern="1200">
                          <a:solidFill>
                            <a:schemeClr val="dk1"/>
                          </a:solidFill>
                          <a:effectLst/>
                          <a:latin typeface="+mn-lt"/>
                          <a:ea typeface="+mn-ea"/>
                          <a:cs typeface="+mn-cs"/>
                        </a:rPr>
                        <a:t>613.432</a:t>
                      </a:r>
                    </a:p>
                  </a:txBody>
                  <a:tcPr marL="9525" marR="9525" marT="9525" marB="0" anchor="ctr"/>
                </a:tc>
                <a:tc>
                  <a:txBody>
                    <a:bodyPr/>
                    <a:lstStyle/>
                    <a:p>
                      <a:pPr algn="ctr" fontAlgn="ctr"/>
                      <a:r>
                        <a:rPr lang="is-IS" sz="800" u="none" strike="noStrike" kern="1200">
                          <a:solidFill>
                            <a:schemeClr val="dk1"/>
                          </a:solidFill>
                          <a:effectLst/>
                          <a:latin typeface="+mn-lt"/>
                          <a:ea typeface="+mn-ea"/>
                          <a:cs typeface="+mn-cs"/>
                        </a:rPr>
                        <a:t>624.792</a:t>
                      </a:r>
                    </a:p>
                  </a:txBody>
                  <a:tcPr marL="9525" marR="9525" marT="9525" marB="0" anchor="ctr"/>
                </a:tc>
                <a:tc>
                  <a:txBody>
                    <a:bodyPr/>
                    <a:lstStyle/>
                    <a:p>
                      <a:pPr algn="ctr" fontAlgn="ctr"/>
                      <a:r>
                        <a:rPr lang="is-IS" sz="800" u="none" strike="noStrike" kern="1200">
                          <a:solidFill>
                            <a:schemeClr val="dk1"/>
                          </a:solidFill>
                          <a:effectLst/>
                          <a:latin typeface="+mn-lt"/>
                          <a:ea typeface="+mn-ea"/>
                          <a:cs typeface="+mn-cs"/>
                        </a:rPr>
                        <a:t>636.151</a:t>
                      </a:r>
                    </a:p>
                  </a:txBody>
                  <a:tcPr marL="9525" marR="9525" marT="9525" marB="0" anchor="ctr"/>
                </a:tc>
                <a:tc>
                  <a:txBody>
                    <a:bodyPr/>
                    <a:lstStyle/>
                    <a:p>
                      <a:pPr algn="ctr" fontAlgn="ctr"/>
                      <a:r>
                        <a:rPr lang="is-IS" sz="800" u="none" strike="noStrike" kern="1200">
                          <a:solidFill>
                            <a:schemeClr val="dk1"/>
                          </a:solidFill>
                          <a:effectLst/>
                          <a:latin typeface="+mn-lt"/>
                          <a:ea typeface="+mn-ea"/>
                          <a:cs typeface="+mn-cs"/>
                        </a:rPr>
                        <a:t>647.511</a:t>
                      </a:r>
                    </a:p>
                  </a:txBody>
                  <a:tcPr marL="9525" marR="9525" marT="9525" marB="0" anchor="ctr"/>
                </a:tc>
                <a:tc>
                  <a:txBody>
                    <a:bodyPr/>
                    <a:lstStyle/>
                    <a:p>
                      <a:pPr algn="ctr" fontAlgn="ctr"/>
                      <a:r>
                        <a:rPr lang="is-IS" sz="800" u="none" strike="noStrike" kern="1200">
                          <a:solidFill>
                            <a:schemeClr val="dk1"/>
                          </a:solidFill>
                          <a:effectLst/>
                          <a:latin typeface="+mn-lt"/>
                          <a:ea typeface="+mn-ea"/>
                          <a:cs typeface="+mn-cs"/>
                        </a:rPr>
                        <a:t>658.871</a:t>
                      </a:r>
                    </a:p>
                  </a:txBody>
                  <a:tcPr marL="9525" marR="9525" marT="9525" marB="0" anchor="ctr"/>
                </a:tc>
                <a:extLst>
                  <a:ext uri="{0D108BD9-81ED-4DB2-BD59-A6C34878D82A}">
                    <a16:rowId xmlns:a16="http://schemas.microsoft.com/office/drawing/2014/main" val="3086279563"/>
                  </a:ext>
                </a:extLst>
              </a:tr>
              <a:tr h="119263">
                <a:tc>
                  <a:txBody>
                    <a:bodyPr/>
                    <a:lstStyle/>
                    <a:p>
                      <a:pPr algn="ctr" fontAlgn="ctr"/>
                      <a:r>
                        <a:rPr lang="is-IS" sz="800" b="1" u="none" strike="noStrike">
                          <a:effectLst/>
                        </a:rPr>
                        <a:t>140</a:t>
                      </a:r>
                      <a:endParaRPr lang="is-IS" sz="800" b="1"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u="none" strike="noStrike" kern="1200">
                          <a:solidFill>
                            <a:schemeClr val="dk1"/>
                          </a:solidFill>
                          <a:effectLst/>
                          <a:latin typeface="+mn-lt"/>
                          <a:ea typeface="+mn-ea"/>
                          <a:cs typeface="+mn-cs"/>
                        </a:rPr>
                        <a:t>572.513</a:t>
                      </a:r>
                    </a:p>
                  </a:txBody>
                  <a:tcPr marL="9525" marR="9525" marT="9525" marB="0" anchor="ctr"/>
                </a:tc>
                <a:tc>
                  <a:txBody>
                    <a:bodyPr/>
                    <a:lstStyle/>
                    <a:p>
                      <a:pPr algn="ctr" fontAlgn="ctr"/>
                      <a:r>
                        <a:rPr lang="is-IS" sz="800" u="none" strike="noStrike" kern="1200">
                          <a:solidFill>
                            <a:schemeClr val="dk1"/>
                          </a:solidFill>
                          <a:effectLst/>
                          <a:latin typeface="+mn-lt"/>
                          <a:ea typeface="+mn-ea"/>
                          <a:cs typeface="+mn-cs"/>
                        </a:rPr>
                        <a:t>583.963</a:t>
                      </a:r>
                    </a:p>
                  </a:txBody>
                  <a:tcPr marL="9525" marR="9525" marT="9525" marB="0" anchor="ctr"/>
                </a:tc>
                <a:tc>
                  <a:txBody>
                    <a:bodyPr/>
                    <a:lstStyle/>
                    <a:p>
                      <a:pPr algn="ctr" fontAlgn="ctr"/>
                      <a:r>
                        <a:rPr lang="is-IS" sz="800" u="none" strike="noStrike" kern="1200">
                          <a:solidFill>
                            <a:schemeClr val="dk1"/>
                          </a:solidFill>
                          <a:effectLst/>
                          <a:latin typeface="+mn-lt"/>
                          <a:ea typeface="+mn-ea"/>
                          <a:cs typeface="+mn-cs"/>
                        </a:rPr>
                        <a:t>595.414</a:t>
                      </a:r>
                    </a:p>
                  </a:txBody>
                  <a:tcPr marL="9525" marR="9525" marT="9525" marB="0" anchor="ctr"/>
                </a:tc>
                <a:tc>
                  <a:txBody>
                    <a:bodyPr/>
                    <a:lstStyle/>
                    <a:p>
                      <a:pPr algn="ctr" fontAlgn="ctr"/>
                      <a:r>
                        <a:rPr lang="is-IS" sz="800" u="none" strike="noStrike" kern="1200">
                          <a:solidFill>
                            <a:schemeClr val="dk1"/>
                          </a:solidFill>
                          <a:effectLst/>
                          <a:latin typeface="+mn-lt"/>
                          <a:ea typeface="+mn-ea"/>
                          <a:cs typeface="+mn-cs"/>
                        </a:rPr>
                        <a:t>606.864</a:t>
                      </a:r>
                    </a:p>
                  </a:txBody>
                  <a:tcPr marL="9525" marR="9525" marT="9525" marB="0" anchor="ctr"/>
                </a:tc>
                <a:tc>
                  <a:txBody>
                    <a:bodyPr/>
                    <a:lstStyle/>
                    <a:p>
                      <a:pPr algn="ctr" fontAlgn="ctr"/>
                      <a:r>
                        <a:rPr lang="is-IS" sz="800" u="none" strike="noStrike" kern="1200">
                          <a:solidFill>
                            <a:schemeClr val="dk1"/>
                          </a:solidFill>
                          <a:effectLst/>
                          <a:latin typeface="+mn-lt"/>
                          <a:ea typeface="+mn-ea"/>
                          <a:cs typeface="+mn-cs"/>
                        </a:rPr>
                        <a:t>618.314</a:t>
                      </a:r>
                    </a:p>
                  </a:txBody>
                  <a:tcPr marL="9525" marR="9525" marT="9525" marB="0" anchor="ctr"/>
                </a:tc>
                <a:tc>
                  <a:txBody>
                    <a:bodyPr/>
                    <a:lstStyle/>
                    <a:p>
                      <a:pPr algn="ctr" fontAlgn="ctr"/>
                      <a:r>
                        <a:rPr lang="is-IS" sz="800" u="none" strike="noStrike" kern="1200">
                          <a:solidFill>
                            <a:schemeClr val="dk1"/>
                          </a:solidFill>
                          <a:effectLst/>
                          <a:latin typeface="+mn-lt"/>
                          <a:ea typeface="+mn-ea"/>
                          <a:cs typeface="+mn-cs"/>
                        </a:rPr>
                        <a:t>629.765</a:t>
                      </a:r>
                    </a:p>
                  </a:txBody>
                  <a:tcPr marL="9525" marR="9525" marT="9525" marB="0" anchor="ctr"/>
                </a:tc>
                <a:tc>
                  <a:txBody>
                    <a:bodyPr/>
                    <a:lstStyle/>
                    <a:p>
                      <a:pPr algn="ctr" fontAlgn="ctr"/>
                      <a:r>
                        <a:rPr lang="is-IS" sz="800" u="none" strike="noStrike" kern="1200">
                          <a:solidFill>
                            <a:schemeClr val="dk1"/>
                          </a:solidFill>
                          <a:effectLst/>
                          <a:latin typeface="+mn-lt"/>
                          <a:ea typeface="+mn-ea"/>
                          <a:cs typeface="+mn-cs"/>
                        </a:rPr>
                        <a:t>641.215</a:t>
                      </a:r>
                    </a:p>
                  </a:txBody>
                  <a:tcPr marL="9525" marR="9525" marT="9525" marB="0" anchor="ctr"/>
                </a:tc>
                <a:tc>
                  <a:txBody>
                    <a:bodyPr/>
                    <a:lstStyle/>
                    <a:p>
                      <a:pPr algn="ctr" fontAlgn="ctr"/>
                      <a:r>
                        <a:rPr lang="is-IS" sz="800" u="none" strike="noStrike" kern="1200">
                          <a:solidFill>
                            <a:schemeClr val="dk1"/>
                          </a:solidFill>
                          <a:effectLst/>
                          <a:latin typeface="+mn-lt"/>
                          <a:ea typeface="+mn-ea"/>
                          <a:cs typeface="+mn-cs"/>
                        </a:rPr>
                        <a:t>652.665</a:t>
                      </a:r>
                    </a:p>
                  </a:txBody>
                  <a:tcPr marL="9525" marR="9525" marT="9525" marB="0" anchor="ctr"/>
                </a:tc>
                <a:tc>
                  <a:txBody>
                    <a:bodyPr/>
                    <a:lstStyle/>
                    <a:p>
                      <a:pPr algn="ctr" fontAlgn="ctr"/>
                      <a:r>
                        <a:rPr lang="is-IS" sz="800" u="none" strike="noStrike" kern="1200">
                          <a:solidFill>
                            <a:schemeClr val="dk1"/>
                          </a:solidFill>
                          <a:effectLst/>
                          <a:latin typeface="+mn-lt"/>
                          <a:ea typeface="+mn-ea"/>
                          <a:cs typeface="+mn-cs"/>
                        </a:rPr>
                        <a:t>664.115</a:t>
                      </a:r>
                    </a:p>
                  </a:txBody>
                  <a:tcPr marL="9525" marR="9525" marT="9525" marB="0" anchor="ctr"/>
                </a:tc>
                <a:extLst>
                  <a:ext uri="{0D108BD9-81ED-4DB2-BD59-A6C34878D82A}">
                    <a16:rowId xmlns:a16="http://schemas.microsoft.com/office/drawing/2014/main" val="3168874541"/>
                  </a:ext>
                </a:extLst>
              </a:tr>
              <a:tr h="119263">
                <a:tc>
                  <a:txBody>
                    <a:bodyPr/>
                    <a:lstStyle/>
                    <a:p>
                      <a:pPr algn="ctr" fontAlgn="ctr"/>
                      <a:r>
                        <a:rPr lang="is-IS" sz="800" b="1" u="none" strike="noStrike">
                          <a:effectLst/>
                        </a:rPr>
                        <a:t>141</a:t>
                      </a:r>
                      <a:endParaRPr lang="is-IS" sz="800" b="1"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u="none" strike="noStrike" kern="1200">
                          <a:solidFill>
                            <a:schemeClr val="dk1"/>
                          </a:solidFill>
                          <a:effectLst/>
                          <a:latin typeface="+mn-lt"/>
                          <a:ea typeface="+mn-ea"/>
                          <a:cs typeface="+mn-cs"/>
                        </a:rPr>
                        <a:t>577.085</a:t>
                      </a:r>
                    </a:p>
                  </a:txBody>
                  <a:tcPr marL="9525" marR="9525" marT="9525" marB="0" anchor="ctr"/>
                </a:tc>
                <a:tc>
                  <a:txBody>
                    <a:bodyPr/>
                    <a:lstStyle/>
                    <a:p>
                      <a:pPr algn="ctr" fontAlgn="ctr"/>
                      <a:r>
                        <a:rPr lang="is-IS" sz="800" u="none" strike="noStrike" kern="1200">
                          <a:solidFill>
                            <a:schemeClr val="dk1"/>
                          </a:solidFill>
                          <a:effectLst/>
                          <a:latin typeface="+mn-lt"/>
                          <a:ea typeface="+mn-ea"/>
                          <a:cs typeface="+mn-cs"/>
                        </a:rPr>
                        <a:t>588.627</a:t>
                      </a:r>
                    </a:p>
                  </a:txBody>
                  <a:tcPr marL="9525" marR="9525" marT="9525" marB="0" anchor="ctr"/>
                </a:tc>
                <a:tc>
                  <a:txBody>
                    <a:bodyPr/>
                    <a:lstStyle/>
                    <a:p>
                      <a:pPr algn="ctr" fontAlgn="ctr"/>
                      <a:r>
                        <a:rPr lang="is-IS" sz="800" u="none" strike="noStrike" kern="1200">
                          <a:solidFill>
                            <a:schemeClr val="dk1"/>
                          </a:solidFill>
                          <a:effectLst/>
                          <a:latin typeface="+mn-lt"/>
                          <a:ea typeface="+mn-ea"/>
                          <a:cs typeface="+mn-cs"/>
                        </a:rPr>
                        <a:t>600.169</a:t>
                      </a:r>
                    </a:p>
                  </a:txBody>
                  <a:tcPr marL="9525" marR="9525" marT="9525" marB="0" anchor="ctr"/>
                </a:tc>
                <a:tc>
                  <a:txBody>
                    <a:bodyPr/>
                    <a:lstStyle/>
                    <a:p>
                      <a:pPr algn="ctr" fontAlgn="ctr"/>
                      <a:r>
                        <a:rPr lang="is-IS" sz="800" u="none" strike="noStrike" kern="1200">
                          <a:solidFill>
                            <a:schemeClr val="dk1"/>
                          </a:solidFill>
                          <a:effectLst/>
                          <a:latin typeface="+mn-lt"/>
                          <a:ea typeface="+mn-ea"/>
                          <a:cs typeface="+mn-cs"/>
                        </a:rPr>
                        <a:t>611.710</a:t>
                      </a:r>
                    </a:p>
                  </a:txBody>
                  <a:tcPr marL="9525" marR="9525" marT="9525" marB="0" anchor="ctr"/>
                </a:tc>
                <a:tc>
                  <a:txBody>
                    <a:bodyPr/>
                    <a:lstStyle/>
                    <a:p>
                      <a:pPr algn="ctr" fontAlgn="ctr"/>
                      <a:r>
                        <a:rPr lang="is-IS" sz="800" u="none" strike="noStrike" kern="1200">
                          <a:solidFill>
                            <a:schemeClr val="dk1"/>
                          </a:solidFill>
                          <a:effectLst/>
                          <a:latin typeface="+mn-lt"/>
                          <a:ea typeface="+mn-ea"/>
                          <a:cs typeface="+mn-cs"/>
                        </a:rPr>
                        <a:t>623.252</a:t>
                      </a:r>
                    </a:p>
                  </a:txBody>
                  <a:tcPr marL="9525" marR="9525" marT="9525" marB="0" anchor="ctr"/>
                </a:tc>
                <a:tc>
                  <a:txBody>
                    <a:bodyPr/>
                    <a:lstStyle/>
                    <a:p>
                      <a:pPr algn="ctr" fontAlgn="ctr"/>
                      <a:r>
                        <a:rPr lang="is-IS" sz="800" u="none" strike="noStrike" kern="1200">
                          <a:solidFill>
                            <a:schemeClr val="dk1"/>
                          </a:solidFill>
                          <a:effectLst/>
                          <a:latin typeface="+mn-lt"/>
                          <a:ea typeface="+mn-ea"/>
                          <a:cs typeface="+mn-cs"/>
                        </a:rPr>
                        <a:t>634.794</a:t>
                      </a:r>
                    </a:p>
                  </a:txBody>
                  <a:tcPr marL="9525" marR="9525" marT="9525" marB="0" anchor="ctr"/>
                </a:tc>
                <a:tc>
                  <a:txBody>
                    <a:bodyPr/>
                    <a:lstStyle/>
                    <a:p>
                      <a:pPr algn="ctr" fontAlgn="ctr"/>
                      <a:r>
                        <a:rPr lang="is-IS" sz="800" u="none" strike="noStrike" kern="1200">
                          <a:solidFill>
                            <a:schemeClr val="dk1"/>
                          </a:solidFill>
                          <a:effectLst/>
                          <a:latin typeface="+mn-lt"/>
                          <a:ea typeface="+mn-ea"/>
                          <a:cs typeface="+mn-cs"/>
                        </a:rPr>
                        <a:t>646.335</a:t>
                      </a:r>
                    </a:p>
                  </a:txBody>
                  <a:tcPr marL="9525" marR="9525" marT="9525" marB="0" anchor="ctr"/>
                </a:tc>
                <a:tc>
                  <a:txBody>
                    <a:bodyPr/>
                    <a:lstStyle/>
                    <a:p>
                      <a:pPr algn="ctr" fontAlgn="ctr"/>
                      <a:r>
                        <a:rPr lang="is-IS" sz="800" u="none" strike="noStrike" kern="1200">
                          <a:solidFill>
                            <a:schemeClr val="dk1"/>
                          </a:solidFill>
                          <a:effectLst/>
                          <a:latin typeface="+mn-lt"/>
                          <a:ea typeface="+mn-ea"/>
                          <a:cs typeface="+mn-cs"/>
                        </a:rPr>
                        <a:t>657.877</a:t>
                      </a:r>
                    </a:p>
                  </a:txBody>
                  <a:tcPr marL="9525" marR="9525" marT="9525" marB="0" anchor="ctr"/>
                </a:tc>
                <a:tc>
                  <a:txBody>
                    <a:bodyPr/>
                    <a:lstStyle/>
                    <a:p>
                      <a:pPr algn="ctr" fontAlgn="ctr"/>
                      <a:r>
                        <a:rPr lang="is-IS" sz="800" u="none" strike="noStrike" kern="1200">
                          <a:solidFill>
                            <a:schemeClr val="dk1"/>
                          </a:solidFill>
                          <a:effectLst/>
                          <a:latin typeface="+mn-lt"/>
                          <a:ea typeface="+mn-ea"/>
                          <a:cs typeface="+mn-cs"/>
                        </a:rPr>
                        <a:t>669.419</a:t>
                      </a:r>
                    </a:p>
                  </a:txBody>
                  <a:tcPr marL="9525" marR="9525" marT="9525" marB="0" anchor="ctr"/>
                </a:tc>
                <a:extLst>
                  <a:ext uri="{0D108BD9-81ED-4DB2-BD59-A6C34878D82A}">
                    <a16:rowId xmlns:a16="http://schemas.microsoft.com/office/drawing/2014/main" val="2082694189"/>
                  </a:ext>
                </a:extLst>
              </a:tr>
              <a:tr h="119263">
                <a:tc>
                  <a:txBody>
                    <a:bodyPr/>
                    <a:lstStyle/>
                    <a:p>
                      <a:pPr algn="ctr" fontAlgn="ctr"/>
                      <a:r>
                        <a:rPr lang="is-IS" sz="800" b="1" u="none" strike="noStrike">
                          <a:effectLst/>
                        </a:rPr>
                        <a:t>142</a:t>
                      </a:r>
                      <a:endParaRPr lang="is-IS" sz="800" b="1"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u="none" strike="noStrike" kern="1200">
                          <a:solidFill>
                            <a:schemeClr val="dk1"/>
                          </a:solidFill>
                          <a:effectLst/>
                          <a:latin typeface="+mn-lt"/>
                          <a:ea typeface="+mn-ea"/>
                          <a:cs typeface="+mn-cs"/>
                        </a:rPr>
                        <a:t>581.708</a:t>
                      </a:r>
                    </a:p>
                  </a:txBody>
                  <a:tcPr marL="9525" marR="9525" marT="9525" marB="0" anchor="ctr"/>
                </a:tc>
                <a:tc>
                  <a:txBody>
                    <a:bodyPr/>
                    <a:lstStyle/>
                    <a:p>
                      <a:pPr algn="ctr" fontAlgn="ctr"/>
                      <a:r>
                        <a:rPr lang="is-IS" sz="800" u="none" strike="noStrike" kern="1200">
                          <a:solidFill>
                            <a:schemeClr val="dk1"/>
                          </a:solidFill>
                          <a:effectLst/>
                          <a:latin typeface="+mn-lt"/>
                          <a:ea typeface="+mn-ea"/>
                          <a:cs typeface="+mn-cs"/>
                        </a:rPr>
                        <a:t>593.342</a:t>
                      </a:r>
                    </a:p>
                  </a:txBody>
                  <a:tcPr marL="9525" marR="9525" marT="9525" marB="0" anchor="ctr"/>
                </a:tc>
                <a:tc>
                  <a:txBody>
                    <a:bodyPr/>
                    <a:lstStyle/>
                    <a:p>
                      <a:pPr algn="ctr" fontAlgn="ctr"/>
                      <a:r>
                        <a:rPr lang="is-IS" sz="800" u="none" strike="noStrike" kern="1200">
                          <a:solidFill>
                            <a:schemeClr val="dk1"/>
                          </a:solidFill>
                          <a:effectLst/>
                          <a:latin typeface="+mn-lt"/>
                          <a:ea typeface="+mn-ea"/>
                          <a:cs typeface="+mn-cs"/>
                        </a:rPr>
                        <a:t>604.977</a:t>
                      </a:r>
                    </a:p>
                  </a:txBody>
                  <a:tcPr marL="9525" marR="9525" marT="9525" marB="0" anchor="ctr"/>
                </a:tc>
                <a:tc>
                  <a:txBody>
                    <a:bodyPr/>
                    <a:lstStyle/>
                    <a:p>
                      <a:pPr algn="ctr" fontAlgn="ctr"/>
                      <a:r>
                        <a:rPr lang="is-IS" sz="800" u="none" strike="noStrike" kern="1200">
                          <a:solidFill>
                            <a:schemeClr val="dk1"/>
                          </a:solidFill>
                          <a:effectLst/>
                          <a:latin typeface="+mn-lt"/>
                          <a:ea typeface="+mn-ea"/>
                          <a:cs typeface="+mn-cs"/>
                        </a:rPr>
                        <a:t>616.611</a:t>
                      </a:r>
                    </a:p>
                  </a:txBody>
                  <a:tcPr marL="9525" marR="9525" marT="9525" marB="0" anchor="ctr"/>
                </a:tc>
                <a:tc>
                  <a:txBody>
                    <a:bodyPr/>
                    <a:lstStyle/>
                    <a:p>
                      <a:pPr algn="ctr" fontAlgn="ctr"/>
                      <a:r>
                        <a:rPr lang="is-IS" sz="800" u="none" strike="noStrike" kern="1200">
                          <a:solidFill>
                            <a:schemeClr val="dk1"/>
                          </a:solidFill>
                          <a:effectLst/>
                          <a:latin typeface="+mn-lt"/>
                          <a:ea typeface="+mn-ea"/>
                          <a:cs typeface="+mn-cs"/>
                        </a:rPr>
                        <a:t>628.245</a:t>
                      </a:r>
                    </a:p>
                  </a:txBody>
                  <a:tcPr marL="9525" marR="9525" marT="9525" marB="0" anchor="ctr"/>
                </a:tc>
                <a:tc>
                  <a:txBody>
                    <a:bodyPr/>
                    <a:lstStyle/>
                    <a:p>
                      <a:pPr algn="ctr" fontAlgn="ctr"/>
                      <a:r>
                        <a:rPr lang="is-IS" sz="800" u="none" strike="noStrike" kern="1200">
                          <a:solidFill>
                            <a:schemeClr val="dk1"/>
                          </a:solidFill>
                          <a:effectLst/>
                          <a:latin typeface="+mn-lt"/>
                          <a:ea typeface="+mn-ea"/>
                          <a:cs typeface="+mn-cs"/>
                        </a:rPr>
                        <a:t>639.879</a:t>
                      </a:r>
                    </a:p>
                  </a:txBody>
                  <a:tcPr marL="9525" marR="9525" marT="9525" marB="0" anchor="ctr"/>
                </a:tc>
                <a:tc>
                  <a:txBody>
                    <a:bodyPr/>
                    <a:lstStyle/>
                    <a:p>
                      <a:pPr algn="ctr" fontAlgn="ctr"/>
                      <a:r>
                        <a:rPr lang="is-IS" sz="800" u="none" strike="noStrike" kern="1200">
                          <a:solidFill>
                            <a:schemeClr val="dk1"/>
                          </a:solidFill>
                          <a:effectLst/>
                          <a:latin typeface="+mn-lt"/>
                          <a:ea typeface="+mn-ea"/>
                          <a:cs typeface="+mn-cs"/>
                        </a:rPr>
                        <a:t>651.513</a:t>
                      </a:r>
                    </a:p>
                  </a:txBody>
                  <a:tcPr marL="9525" marR="9525" marT="9525" marB="0" anchor="ctr"/>
                </a:tc>
                <a:tc>
                  <a:txBody>
                    <a:bodyPr/>
                    <a:lstStyle/>
                    <a:p>
                      <a:pPr algn="ctr" fontAlgn="ctr"/>
                      <a:r>
                        <a:rPr lang="is-IS" sz="800" u="none" strike="noStrike" kern="1200">
                          <a:solidFill>
                            <a:schemeClr val="dk1"/>
                          </a:solidFill>
                          <a:effectLst/>
                          <a:latin typeface="+mn-lt"/>
                          <a:ea typeface="+mn-ea"/>
                          <a:cs typeface="+mn-cs"/>
                        </a:rPr>
                        <a:t>663.147</a:t>
                      </a:r>
                    </a:p>
                  </a:txBody>
                  <a:tcPr marL="9525" marR="9525" marT="9525" marB="0" anchor="ctr"/>
                </a:tc>
                <a:tc>
                  <a:txBody>
                    <a:bodyPr/>
                    <a:lstStyle/>
                    <a:p>
                      <a:pPr algn="ctr" fontAlgn="ctr"/>
                      <a:r>
                        <a:rPr lang="is-IS" sz="800" u="none" strike="noStrike" kern="1200">
                          <a:solidFill>
                            <a:schemeClr val="dk1"/>
                          </a:solidFill>
                          <a:effectLst/>
                          <a:latin typeface="+mn-lt"/>
                          <a:ea typeface="+mn-ea"/>
                          <a:cs typeface="+mn-cs"/>
                        </a:rPr>
                        <a:t>674.782</a:t>
                      </a:r>
                    </a:p>
                  </a:txBody>
                  <a:tcPr marL="9525" marR="9525" marT="9525" marB="0" anchor="ctr"/>
                </a:tc>
                <a:extLst>
                  <a:ext uri="{0D108BD9-81ED-4DB2-BD59-A6C34878D82A}">
                    <a16:rowId xmlns:a16="http://schemas.microsoft.com/office/drawing/2014/main" val="83842220"/>
                  </a:ext>
                </a:extLst>
              </a:tr>
              <a:tr h="119263">
                <a:tc>
                  <a:txBody>
                    <a:bodyPr/>
                    <a:lstStyle/>
                    <a:p>
                      <a:pPr algn="ctr" fontAlgn="ctr"/>
                      <a:r>
                        <a:rPr lang="is-IS" sz="800" b="1" u="none" strike="noStrike">
                          <a:effectLst/>
                        </a:rPr>
                        <a:t>143</a:t>
                      </a:r>
                      <a:endParaRPr lang="is-IS" sz="800" b="1"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u="none" strike="noStrike" kern="1200">
                          <a:solidFill>
                            <a:schemeClr val="dk1"/>
                          </a:solidFill>
                          <a:effectLst/>
                          <a:latin typeface="+mn-lt"/>
                          <a:ea typeface="+mn-ea"/>
                          <a:cs typeface="+mn-cs"/>
                        </a:rPr>
                        <a:t>586.382</a:t>
                      </a:r>
                    </a:p>
                  </a:txBody>
                  <a:tcPr marL="9525" marR="9525" marT="9525" marB="0" anchor="ctr"/>
                </a:tc>
                <a:tc>
                  <a:txBody>
                    <a:bodyPr/>
                    <a:lstStyle/>
                    <a:p>
                      <a:pPr algn="ctr" fontAlgn="ctr"/>
                      <a:r>
                        <a:rPr lang="is-IS" sz="800" u="none" strike="noStrike" kern="1200">
                          <a:solidFill>
                            <a:schemeClr val="dk1"/>
                          </a:solidFill>
                          <a:effectLst/>
                          <a:latin typeface="+mn-lt"/>
                          <a:ea typeface="+mn-ea"/>
                          <a:cs typeface="+mn-cs"/>
                        </a:rPr>
                        <a:t>598.110</a:t>
                      </a:r>
                    </a:p>
                  </a:txBody>
                  <a:tcPr marL="9525" marR="9525" marT="9525" marB="0" anchor="ctr"/>
                </a:tc>
                <a:tc>
                  <a:txBody>
                    <a:bodyPr/>
                    <a:lstStyle/>
                    <a:p>
                      <a:pPr algn="ctr" fontAlgn="ctr"/>
                      <a:r>
                        <a:rPr lang="is-IS" sz="800" u="none" strike="noStrike" kern="1200">
                          <a:solidFill>
                            <a:schemeClr val="dk1"/>
                          </a:solidFill>
                          <a:effectLst/>
                          <a:latin typeface="+mn-lt"/>
                          <a:ea typeface="+mn-ea"/>
                          <a:cs typeface="+mn-cs"/>
                        </a:rPr>
                        <a:t>609.838</a:t>
                      </a:r>
                    </a:p>
                  </a:txBody>
                  <a:tcPr marL="9525" marR="9525" marT="9525" marB="0" anchor="ctr"/>
                </a:tc>
                <a:tc>
                  <a:txBody>
                    <a:bodyPr/>
                    <a:lstStyle/>
                    <a:p>
                      <a:pPr algn="ctr" fontAlgn="ctr"/>
                      <a:r>
                        <a:rPr lang="is-IS" sz="800" u="none" strike="noStrike" kern="1200">
                          <a:solidFill>
                            <a:schemeClr val="dk1"/>
                          </a:solidFill>
                          <a:effectLst/>
                          <a:latin typeface="+mn-lt"/>
                          <a:ea typeface="+mn-ea"/>
                          <a:cs typeface="+mn-cs"/>
                        </a:rPr>
                        <a:t>621.565</a:t>
                      </a:r>
                    </a:p>
                  </a:txBody>
                  <a:tcPr marL="9525" marR="9525" marT="9525" marB="0" anchor="ctr"/>
                </a:tc>
                <a:tc>
                  <a:txBody>
                    <a:bodyPr/>
                    <a:lstStyle/>
                    <a:p>
                      <a:pPr algn="ctr" fontAlgn="ctr"/>
                      <a:r>
                        <a:rPr lang="is-IS" sz="800" u="none" strike="noStrike" kern="1200">
                          <a:solidFill>
                            <a:schemeClr val="dk1"/>
                          </a:solidFill>
                          <a:effectLst/>
                          <a:latin typeface="+mn-lt"/>
                          <a:ea typeface="+mn-ea"/>
                          <a:cs typeface="+mn-cs"/>
                        </a:rPr>
                        <a:t>633.293</a:t>
                      </a:r>
                    </a:p>
                  </a:txBody>
                  <a:tcPr marL="9525" marR="9525" marT="9525" marB="0" anchor="ctr"/>
                </a:tc>
                <a:tc>
                  <a:txBody>
                    <a:bodyPr/>
                    <a:lstStyle/>
                    <a:p>
                      <a:pPr algn="ctr" fontAlgn="ctr"/>
                      <a:r>
                        <a:rPr lang="is-IS" sz="800" u="none" strike="noStrike" kern="1200">
                          <a:solidFill>
                            <a:schemeClr val="dk1"/>
                          </a:solidFill>
                          <a:effectLst/>
                          <a:latin typeface="+mn-lt"/>
                          <a:ea typeface="+mn-ea"/>
                          <a:cs typeface="+mn-cs"/>
                        </a:rPr>
                        <a:t>645.021</a:t>
                      </a:r>
                    </a:p>
                  </a:txBody>
                  <a:tcPr marL="9525" marR="9525" marT="9525" marB="0" anchor="ctr"/>
                </a:tc>
                <a:tc>
                  <a:txBody>
                    <a:bodyPr/>
                    <a:lstStyle/>
                    <a:p>
                      <a:pPr algn="ctr" fontAlgn="ctr"/>
                      <a:r>
                        <a:rPr lang="is-IS" sz="800" u="none" strike="noStrike" kern="1200">
                          <a:solidFill>
                            <a:schemeClr val="dk1"/>
                          </a:solidFill>
                          <a:effectLst/>
                          <a:latin typeface="+mn-lt"/>
                          <a:ea typeface="+mn-ea"/>
                          <a:cs typeface="+mn-cs"/>
                        </a:rPr>
                        <a:t>656.748</a:t>
                      </a:r>
                    </a:p>
                  </a:txBody>
                  <a:tcPr marL="9525" marR="9525" marT="9525" marB="0" anchor="ctr"/>
                </a:tc>
                <a:tc>
                  <a:txBody>
                    <a:bodyPr/>
                    <a:lstStyle/>
                    <a:p>
                      <a:pPr algn="ctr" fontAlgn="ctr"/>
                      <a:r>
                        <a:rPr lang="is-IS" sz="800" u="none" strike="noStrike" kern="1200">
                          <a:solidFill>
                            <a:schemeClr val="dk1"/>
                          </a:solidFill>
                          <a:effectLst/>
                          <a:latin typeface="+mn-lt"/>
                          <a:ea typeface="+mn-ea"/>
                          <a:cs typeface="+mn-cs"/>
                        </a:rPr>
                        <a:t>668.476</a:t>
                      </a:r>
                    </a:p>
                  </a:txBody>
                  <a:tcPr marL="9525" marR="9525" marT="9525" marB="0" anchor="ctr"/>
                </a:tc>
                <a:tc>
                  <a:txBody>
                    <a:bodyPr/>
                    <a:lstStyle/>
                    <a:p>
                      <a:pPr algn="ctr" fontAlgn="ctr"/>
                      <a:r>
                        <a:rPr lang="is-IS" sz="800" u="none" strike="noStrike" kern="1200">
                          <a:solidFill>
                            <a:schemeClr val="dk1"/>
                          </a:solidFill>
                          <a:effectLst/>
                          <a:latin typeface="+mn-lt"/>
                          <a:ea typeface="+mn-ea"/>
                          <a:cs typeface="+mn-cs"/>
                        </a:rPr>
                        <a:t>680.204</a:t>
                      </a:r>
                    </a:p>
                  </a:txBody>
                  <a:tcPr marL="9525" marR="9525" marT="9525" marB="0" anchor="ctr"/>
                </a:tc>
                <a:extLst>
                  <a:ext uri="{0D108BD9-81ED-4DB2-BD59-A6C34878D82A}">
                    <a16:rowId xmlns:a16="http://schemas.microsoft.com/office/drawing/2014/main" val="1410661499"/>
                  </a:ext>
                </a:extLst>
              </a:tr>
              <a:tr h="119263">
                <a:tc>
                  <a:txBody>
                    <a:bodyPr/>
                    <a:lstStyle/>
                    <a:p>
                      <a:pPr algn="ctr" fontAlgn="ctr"/>
                      <a:r>
                        <a:rPr lang="is-IS" sz="800" b="1" u="none" strike="noStrike">
                          <a:effectLst/>
                        </a:rPr>
                        <a:t>144</a:t>
                      </a:r>
                      <a:endParaRPr lang="is-IS" sz="800" b="1"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u="none" strike="noStrike" kern="1200">
                          <a:solidFill>
                            <a:schemeClr val="dk1"/>
                          </a:solidFill>
                          <a:effectLst/>
                          <a:latin typeface="+mn-lt"/>
                          <a:ea typeface="+mn-ea"/>
                          <a:cs typeface="+mn-cs"/>
                        </a:rPr>
                        <a:t>591.108</a:t>
                      </a:r>
                    </a:p>
                  </a:txBody>
                  <a:tcPr marL="9525" marR="9525" marT="9525" marB="0" anchor="ctr"/>
                </a:tc>
                <a:tc>
                  <a:txBody>
                    <a:bodyPr/>
                    <a:lstStyle/>
                    <a:p>
                      <a:pPr algn="ctr" fontAlgn="ctr"/>
                      <a:r>
                        <a:rPr lang="is-IS" sz="800" u="none" strike="noStrike" kern="1200">
                          <a:solidFill>
                            <a:schemeClr val="dk1"/>
                          </a:solidFill>
                          <a:effectLst/>
                          <a:latin typeface="+mn-lt"/>
                          <a:ea typeface="+mn-ea"/>
                          <a:cs typeface="+mn-cs"/>
                        </a:rPr>
                        <a:t>602.930</a:t>
                      </a:r>
                    </a:p>
                  </a:txBody>
                  <a:tcPr marL="9525" marR="9525" marT="9525" marB="0" anchor="ctr"/>
                </a:tc>
                <a:tc>
                  <a:txBody>
                    <a:bodyPr/>
                    <a:lstStyle/>
                    <a:p>
                      <a:pPr algn="ctr" fontAlgn="ctr"/>
                      <a:r>
                        <a:rPr lang="is-IS" sz="800" u="none" strike="noStrike" kern="1200">
                          <a:solidFill>
                            <a:schemeClr val="dk1"/>
                          </a:solidFill>
                          <a:effectLst/>
                          <a:latin typeface="+mn-lt"/>
                          <a:ea typeface="+mn-ea"/>
                          <a:cs typeface="+mn-cs"/>
                        </a:rPr>
                        <a:t>614.752</a:t>
                      </a:r>
                    </a:p>
                  </a:txBody>
                  <a:tcPr marL="9525" marR="9525" marT="9525" marB="0" anchor="ctr"/>
                </a:tc>
                <a:tc>
                  <a:txBody>
                    <a:bodyPr/>
                    <a:lstStyle/>
                    <a:p>
                      <a:pPr algn="ctr" fontAlgn="ctr"/>
                      <a:r>
                        <a:rPr lang="is-IS" sz="800" u="none" strike="noStrike" kern="1200">
                          <a:solidFill>
                            <a:schemeClr val="dk1"/>
                          </a:solidFill>
                          <a:effectLst/>
                          <a:latin typeface="+mn-lt"/>
                          <a:ea typeface="+mn-ea"/>
                          <a:cs typeface="+mn-cs"/>
                        </a:rPr>
                        <a:t>626.574</a:t>
                      </a:r>
                    </a:p>
                  </a:txBody>
                  <a:tcPr marL="9525" marR="9525" marT="9525" marB="0" anchor="ctr"/>
                </a:tc>
                <a:tc>
                  <a:txBody>
                    <a:bodyPr/>
                    <a:lstStyle/>
                    <a:p>
                      <a:pPr algn="ctr" fontAlgn="ctr"/>
                      <a:r>
                        <a:rPr lang="is-IS" sz="800" u="none" strike="noStrike" kern="1200">
                          <a:solidFill>
                            <a:schemeClr val="dk1"/>
                          </a:solidFill>
                          <a:effectLst/>
                          <a:latin typeface="+mn-lt"/>
                          <a:ea typeface="+mn-ea"/>
                          <a:cs typeface="+mn-cs"/>
                        </a:rPr>
                        <a:t>638.396</a:t>
                      </a:r>
                    </a:p>
                  </a:txBody>
                  <a:tcPr marL="9525" marR="9525" marT="9525" marB="0" anchor="ctr"/>
                </a:tc>
                <a:tc>
                  <a:txBody>
                    <a:bodyPr/>
                    <a:lstStyle/>
                    <a:p>
                      <a:pPr algn="ctr" fontAlgn="ctr"/>
                      <a:r>
                        <a:rPr lang="is-IS" sz="800" u="none" strike="noStrike" kern="1200">
                          <a:solidFill>
                            <a:schemeClr val="dk1"/>
                          </a:solidFill>
                          <a:effectLst/>
                          <a:latin typeface="+mn-lt"/>
                          <a:ea typeface="+mn-ea"/>
                          <a:cs typeface="+mn-cs"/>
                        </a:rPr>
                        <a:t>650.219</a:t>
                      </a:r>
                    </a:p>
                  </a:txBody>
                  <a:tcPr marL="9525" marR="9525" marT="9525" marB="0" anchor="ctr"/>
                </a:tc>
                <a:tc>
                  <a:txBody>
                    <a:bodyPr/>
                    <a:lstStyle/>
                    <a:p>
                      <a:pPr algn="ctr" fontAlgn="ctr"/>
                      <a:r>
                        <a:rPr lang="is-IS" sz="800" u="none" strike="noStrike" kern="1200">
                          <a:solidFill>
                            <a:schemeClr val="dk1"/>
                          </a:solidFill>
                          <a:effectLst/>
                          <a:latin typeface="+mn-lt"/>
                          <a:ea typeface="+mn-ea"/>
                          <a:cs typeface="+mn-cs"/>
                        </a:rPr>
                        <a:t>662.041</a:t>
                      </a:r>
                    </a:p>
                  </a:txBody>
                  <a:tcPr marL="9525" marR="9525" marT="9525" marB="0" anchor="ctr"/>
                </a:tc>
                <a:tc>
                  <a:txBody>
                    <a:bodyPr/>
                    <a:lstStyle/>
                    <a:p>
                      <a:pPr algn="ctr" fontAlgn="ctr"/>
                      <a:r>
                        <a:rPr lang="is-IS" sz="800" u="none" strike="noStrike" kern="1200">
                          <a:solidFill>
                            <a:schemeClr val="dk1"/>
                          </a:solidFill>
                          <a:effectLst/>
                          <a:latin typeface="+mn-lt"/>
                          <a:ea typeface="+mn-ea"/>
                          <a:cs typeface="+mn-cs"/>
                        </a:rPr>
                        <a:t>673.863</a:t>
                      </a:r>
                    </a:p>
                  </a:txBody>
                  <a:tcPr marL="9525" marR="9525" marT="9525" marB="0" anchor="ctr"/>
                </a:tc>
                <a:tc>
                  <a:txBody>
                    <a:bodyPr/>
                    <a:lstStyle/>
                    <a:p>
                      <a:pPr algn="ctr" fontAlgn="ctr"/>
                      <a:r>
                        <a:rPr lang="is-IS" sz="800" u="none" strike="noStrike" kern="1200">
                          <a:solidFill>
                            <a:schemeClr val="dk1"/>
                          </a:solidFill>
                          <a:effectLst/>
                          <a:latin typeface="+mn-lt"/>
                          <a:ea typeface="+mn-ea"/>
                          <a:cs typeface="+mn-cs"/>
                        </a:rPr>
                        <a:t>685.685</a:t>
                      </a:r>
                    </a:p>
                  </a:txBody>
                  <a:tcPr marL="9525" marR="9525" marT="9525" marB="0" anchor="ctr"/>
                </a:tc>
                <a:extLst>
                  <a:ext uri="{0D108BD9-81ED-4DB2-BD59-A6C34878D82A}">
                    <a16:rowId xmlns:a16="http://schemas.microsoft.com/office/drawing/2014/main" val="3256985265"/>
                  </a:ext>
                </a:extLst>
              </a:tr>
              <a:tr h="119263">
                <a:tc>
                  <a:txBody>
                    <a:bodyPr/>
                    <a:lstStyle/>
                    <a:p>
                      <a:pPr algn="ctr" fontAlgn="ctr"/>
                      <a:r>
                        <a:rPr lang="is-IS" sz="800" b="1" u="none" strike="noStrike">
                          <a:effectLst/>
                        </a:rPr>
                        <a:t>145</a:t>
                      </a:r>
                      <a:endParaRPr lang="is-IS" sz="800" b="1"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u="none" strike="noStrike" kern="1200">
                          <a:solidFill>
                            <a:schemeClr val="dk1"/>
                          </a:solidFill>
                          <a:effectLst/>
                          <a:latin typeface="+mn-lt"/>
                          <a:ea typeface="+mn-ea"/>
                          <a:cs typeface="+mn-cs"/>
                        </a:rPr>
                        <a:t>595.884</a:t>
                      </a:r>
                    </a:p>
                  </a:txBody>
                  <a:tcPr marL="9525" marR="9525" marT="9525" marB="0" anchor="ctr"/>
                </a:tc>
                <a:tc>
                  <a:txBody>
                    <a:bodyPr/>
                    <a:lstStyle/>
                    <a:p>
                      <a:pPr algn="ctr" fontAlgn="ctr"/>
                      <a:r>
                        <a:rPr lang="is-IS" sz="800" u="none" strike="noStrike" kern="1200">
                          <a:solidFill>
                            <a:schemeClr val="dk1"/>
                          </a:solidFill>
                          <a:effectLst/>
                          <a:latin typeface="+mn-lt"/>
                          <a:ea typeface="+mn-ea"/>
                          <a:cs typeface="+mn-cs"/>
                        </a:rPr>
                        <a:t>607.802</a:t>
                      </a:r>
                    </a:p>
                  </a:txBody>
                  <a:tcPr marL="9525" marR="9525" marT="9525" marB="0" anchor="ctr"/>
                </a:tc>
                <a:tc>
                  <a:txBody>
                    <a:bodyPr/>
                    <a:lstStyle/>
                    <a:p>
                      <a:pPr algn="ctr" fontAlgn="ctr"/>
                      <a:r>
                        <a:rPr lang="is-IS" sz="800" u="none" strike="noStrike" kern="1200">
                          <a:solidFill>
                            <a:schemeClr val="dk1"/>
                          </a:solidFill>
                          <a:effectLst/>
                          <a:latin typeface="+mn-lt"/>
                          <a:ea typeface="+mn-ea"/>
                          <a:cs typeface="+mn-cs"/>
                        </a:rPr>
                        <a:t>619.720</a:t>
                      </a:r>
                    </a:p>
                  </a:txBody>
                  <a:tcPr marL="9525" marR="9525" marT="9525" marB="0" anchor="ctr"/>
                </a:tc>
                <a:tc>
                  <a:txBody>
                    <a:bodyPr/>
                    <a:lstStyle/>
                    <a:p>
                      <a:pPr algn="ctr" fontAlgn="ctr"/>
                      <a:r>
                        <a:rPr lang="is-IS" sz="800" u="none" strike="noStrike" kern="1200">
                          <a:solidFill>
                            <a:schemeClr val="dk1"/>
                          </a:solidFill>
                          <a:effectLst/>
                          <a:latin typeface="+mn-lt"/>
                          <a:ea typeface="+mn-ea"/>
                          <a:cs typeface="+mn-cs"/>
                        </a:rPr>
                        <a:t>631.637</a:t>
                      </a:r>
                    </a:p>
                  </a:txBody>
                  <a:tcPr marL="9525" marR="9525" marT="9525" marB="0" anchor="ctr"/>
                </a:tc>
                <a:tc>
                  <a:txBody>
                    <a:bodyPr/>
                    <a:lstStyle/>
                    <a:p>
                      <a:pPr algn="ctr" fontAlgn="ctr"/>
                      <a:r>
                        <a:rPr lang="is-IS" sz="800" u="none" strike="noStrike" kern="1200">
                          <a:solidFill>
                            <a:schemeClr val="dk1"/>
                          </a:solidFill>
                          <a:effectLst/>
                          <a:latin typeface="+mn-lt"/>
                          <a:ea typeface="+mn-ea"/>
                          <a:cs typeface="+mn-cs"/>
                        </a:rPr>
                        <a:t>643.555</a:t>
                      </a:r>
                    </a:p>
                  </a:txBody>
                  <a:tcPr marL="9525" marR="9525" marT="9525" marB="0" anchor="ctr"/>
                </a:tc>
                <a:tc>
                  <a:txBody>
                    <a:bodyPr/>
                    <a:lstStyle/>
                    <a:p>
                      <a:pPr algn="ctr" fontAlgn="ctr"/>
                      <a:r>
                        <a:rPr lang="is-IS" sz="800" u="none" strike="noStrike" kern="1200">
                          <a:solidFill>
                            <a:schemeClr val="dk1"/>
                          </a:solidFill>
                          <a:effectLst/>
                          <a:latin typeface="+mn-lt"/>
                          <a:ea typeface="+mn-ea"/>
                          <a:cs typeface="+mn-cs"/>
                        </a:rPr>
                        <a:t>655.473</a:t>
                      </a:r>
                    </a:p>
                  </a:txBody>
                  <a:tcPr marL="9525" marR="9525" marT="9525" marB="0" anchor="ctr"/>
                </a:tc>
                <a:tc>
                  <a:txBody>
                    <a:bodyPr/>
                    <a:lstStyle/>
                    <a:p>
                      <a:pPr algn="ctr" fontAlgn="ctr"/>
                      <a:r>
                        <a:rPr lang="is-IS" sz="800" u="none" strike="noStrike" kern="1200">
                          <a:solidFill>
                            <a:schemeClr val="dk1"/>
                          </a:solidFill>
                          <a:effectLst/>
                          <a:latin typeface="+mn-lt"/>
                          <a:ea typeface="+mn-ea"/>
                          <a:cs typeface="+mn-cs"/>
                        </a:rPr>
                        <a:t>667.390</a:t>
                      </a:r>
                    </a:p>
                  </a:txBody>
                  <a:tcPr marL="9525" marR="9525" marT="9525" marB="0" anchor="ctr"/>
                </a:tc>
                <a:tc>
                  <a:txBody>
                    <a:bodyPr/>
                    <a:lstStyle/>
                    <a:p>
                      <a:pPr algn="ctr" fontAlgn="ctr"/>
                      <a:r>
                        <a:rPr lang="is-IS" sz="800" u="none" strike="noStrike" kern="1200">
                          <a:solidFill>
                            <a:schemeClr val="dk1"/>
                          </a:solidFill>
                          <a:effectLst/>
                          <a:latin typeface="+mn-lt"/>
                          <a:ea typeface="+mn-ea"/>
                          <a:cs typeface="+mn-cs"/>
                        </a:rPr>
                        <a:t>679.308</a:t>
                      </a:r>
                    </a:p>
                  </a:txBody>
                  <a:tcPr marL="9525" marR="9525" marT="9525" marB="0" anchor="ctr"/>
                </a:tc>
                <a:tc>
                  <a:txBody>
                    <a:bodyPr/>
                    <a:lstStyle/>
                    <a:p>
                      <a:pPr algn="ctr" fontAlgn="ctr"/>
                      <a:r>
                        <a:rPr lang="is-IS" sz="800" u="none" strike="noStrike" kern="1200">
                          <a:solidFill>
                            <a:schemeClr val="dk1"/>
                          </a:solidFill>
                          <a:effectLst/>
                          <a:latin typeface="+mn-lt"/>
                          <a:ea typeface="+mn-ea"/>
                          <a:cs typeface="+mn-cs"/>
                        </a:rPr>
                        <a:t>691.226</a:t>
                      </a:r>
                    </a:p>
                  </a:txBody>
                  <a:tcPr marL="9525" marR="9525" marT="9525" marB="0" anchor="ctr"/>
                </a:tc>
                <a:extLst>
                  <a:ext uri="{0D108BD9-81ED-4DB2-BD59-A6C34878D82A}">
                    <a16:rowId xmlns:a16="http://schemas.microsoft.com/office/drawing/2014/main" val="1825412831"/>
                  </a:ext>
                </a:extLst>
              </a:tr>
              <a:tr h="119263">
                <a:tc>
                  <a:txBody>
                    <a:bodyPr/>
                    <a:lstStyle/>
                    <a:p>
                      <a:pPr algn="ctr" fontAlgn="ctr"/>
                      <a:r>
                        <a:rPr lang="is-IS" sz="800" b="1" u="none" strike="noStrike">
                          <a:effectLst/>
                        </a:rPr>
                        <a:t>146</a:t>
                      </a:r>
                      <a:endParaRPr lang="is-IS" sz="800" b="1"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u="none" strike="noStrike" kern="1200">
                          <a:solidFill>
                            <a:schemeClr val="dk1"/>
                          </a:solidFill>
                          <a:effectLst/>
                          <a:latin typeface="+mn-lt"/>
                          <a:ea typeface="+mn-ea"/>
                          <a:cs typeface="+mn-cs"/>
                        </a:rPr>
                        <a:t>600.713</a:t>
                      </a:r>
                    </a:p>
                  </a:txBody>
                  <a:tcPr marL="9525" marR="9525" marT="9525" marB="0" anchor="ctr"/>
                </a:tc>
                <a:tc>
                  <a:txBody>
                    <a:bodyPr/>
                    <a:lstStyle/>
                    <a:p>
                      <a:pPr algn="ctr" fontAlgn="ctr"/>
                      <a:r>
                        <a:rPr lang="is-IS" sz="800" u="none" strike="noStrike" kern="1200">
                          <a:solidFill>
                            <a:schemeClr val="dk1"/>
                          </a:solidFill>
                          <a:effectLst/>
                          <a:latin typeface="+mn-lt"/>
                          <a:ea typeface="+mn-ea"/>
                          <a:cs typeface="+mn-cs"/>
                        </a:rPr>
                        <a:t>612.727</a:t>
                      </a:r>
                    </a:p>
                  </a:txBody>
                  <a:tcPr marL="9525" marR="9525" marT="9525" marB="0" anchor="ctr"/>
                </a:tc>
                <a:tc>
                  <a:txBody>
                    <a:bodyPr/>
                    <a:lstStyle/>
                    <a:p>
                      <a:pPr algn="ctr" fontAlgn="ctr"/>
                      <a:r>
                        <a:rPr lang="is-IS" sz="800" u="none" strike="noStrike" kern="1200">
                          <a:solidFill>
                            <a:schemeClr val="dk1"/>
                          </a:solidFill>
                          <a:effectLst/>
                          <a:latin typeface="+mn-lt"/>
                          <a:ea typeface="+mn-ea"/>
                          <a:cs typeface="+mn-cs"/>
                        </a:rPr>
                        <a:t>624.742</a:t>
                      </a:r>
                    </a:p>
                  </a:txBody>
                  <a:tcPr marL="9525" marR="9525" marT="9525" marB="0" anchor="ctr"/>
                </a:tc>
                <a:tc>
                  <a:txBody>
                    <a:bodyPr/>
                    <a:lstStyle/>
                    <a:p>
                      <a:pPr algn="ctr" fontAlgn="ctr"/>
                      <a:r>
                        <a:rPr lang="is-IS" sz="800" u="none" strike="noStrike" kern="1200">
                          <a:solidFill>
                            <a:schemeClr val="dk1"/>
                          </a:solidFill>
                          <a:effectLst/>
                          <a:latin typeface="+mn-lt"/>
                          <a:ea typeface="+mn-ea"/>
                          <a:cs typeface="+mn-cs"/>
                        </a:rPr>
                        <a:t>636.756</a:t>
                      </a:r>
                    </a:p>
                  </a:txBody>
                  <a:tcPr marL="9525" marR="9525" marT="9525" marB="0" anchor="ctr"/>
                </a:tc>
                <a:tc>
                  <a:txBody>
                    <a:bodyPr/>
                    <a:lstStyle/>
                    <a:p>
                      <a:pPr algn="ctr" fontAlgn="ctr"/>
                      <a:r>
                        <a:rPr lang="is-IS" sz="800" u="none" strike="noStrike" kern="1200">
                          <a:solidFill>
                            <a:schemeClr val="dk1"/>
                          </a:solidFill>
                          <a:effectLst/>
                          <a:latin typeface="+mn-lt"/>
                          <a:ea typeface="+mn-ea"/>
                          <a:cs typeface="+mn-cs"/>
                        </a:rPr>
                        <a:t>648.770</a:t>
                      </a:r>
                    </a:p>
                  </a:txBody>
                  <a:tcPr marL="9525" marR="9525" marT="9525" marB="0" anchor="ctr"/>
                </a:tc>
                <a:tc>
                  <a:txBody>
                    <a:bodyPr/>
                    <a:lstStyle/>
                    <a:p>
                      <a:pPr algn="ctr" fontAlgn="ctr"/>
                      <a:r>
                        <a:rPr lang="is-IS" sz="800" u="none" strike="noStrike" kern="1200">
                          <a:solidFill>
                            <a:schemeClr val="dk1"/>
                          </a:solidFill>
                          <a:effectLst/>
                          <a:latin typeface="+mn-lt"/>
                          <a:ea typeface="+mn-ea"/>
                          <a:cs typeface="+mn-cs"/>
                        </a:rPr>
                        <a:t>660.784</a:t>
                      </a:r>
                    </a:p>
                  </a:txBody>
                  <a:tcPr marL="9525" marR="9525" marT="9525" marB="0" anchor="ctr"/>
                </a:tc>
                <a:tc>
                  <a:txBody>
                    <a:bodyPr/>
                    <a:lstStyle/>
                    <a:p>
                      <a:pPr algn="ctr" fontAlgn="ctr"/>
                      <a:r>
                        <a:rPr lang="is-IS" sz="800" u="none" strike="noStrike" kern="1200">
                          <a:solidFill>
                            <a:schemeClr val="dk1"/>
                          </a:solidFill>
                          <a:effectLst/>
                          <a:latin typeface="+mn-lt"/>
                          <a:ea typeface="+mn-ea"/>
                          <a:cs typeface="+mn-cs"/>
                        </a:rPr>
                        <a:t>672.799</a:t>
                      </a:r>
                    </a:p>
                  </a:txBody>
                  <a:tcPr marL="9525" marR="9525" marT="9525" marB="0" anchor="ctr"/>
                </a:tc>
                <a:tc>
                  <a:txBody>
                    <a:bodyPr/>
                    <a:lstStyle/>
                    <a:p>
                      <a:pPr algn="ctr" fontAlgn="ctr"/>
                      <a:r>
                        <a:rPr lang="is-IS" sz="800" u="none" strike="noStrike" kern="1200">
                          <a:solidFill>
                            <a:schemeClr val="dk1"/>
                          </a:solidFill>
                          <a:effectLst/>
                          <a:latin typeface="+mn-lt"/>
                          <a:ea typeface="+mn-ea"/>
                          <a:cs typeface="+mn-cs"/>
                        </a:rPr>
                        <a:t>684.813</a:t>
                      </a:r>
                    </a:p>
                  </a:txBody>
                  <a:tcPr marL="9525" marR="9525" marT="9525" marB="0" anchor="ctr"/>
                </a:tc>
                <a:tc>
                  <a:txBody>
                    <a:bodyPr/>
                    <a:lstStyle/>
                    <a:p>
                      <a:pPr algn="ctr" fontAlgn="ctr"/>
                      <a:r>
                        <a:rPr lang="is-IS" sz="800" u="none" strike="noStrike" kern="1200">
                          <a:solidFill>
                            <a:schemeClr val="dk1"/>
                          </a:solidFill>
                          <a:effectLst/>
                          <a:latin typeface="+mn-lt"/>
                          <a:ea typeface="+mn-ea"/>
                          <a:cs typeface="+mn-cs"/>
                        </a:rPr>
                        <a:t>696.827</a:t>
                      </a:r>
                    </a:p>
                  </a:txBody>
                  <a:tcPr marL="9525" marR="9525" marT="9525" marB="0" anchor="ctr"/>
                </a:tc>
                <a:extLst>
                  <a:ext uri="{0D108BD9-81ED-4DB2-BD59-A6C34878D82A}">
                    <a16:rowId xmlns:a16="http://schemas.microsoft.com/office/drawing/2014/main" val="1577210564"/>
                  </a:ext>
                </a:extLst>
              </a:tr>
              <a:tr h="119263">
                <a:tc>
                  <a:txBody>
                    <a:bodyPr/>
                    <a:lstStyle/>
                    <a:p>
                      <a:pPr algn="ctr" fontAlgn="ctr"/>
                      <a:r>
                        <a:rPr lang="is-IS" sz="800" b="1" u="none" strike="noStrike">
                          <a:effectLst/>
                        </a:rPr>
                        <a:t>147</a:t>
                      </a:r>
                      <a:endParaRPr lang="is-IS" sz="800" b="1"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u="none" strike="noStrike" kern="1200">
                          <a:solidFill>
                            <a:schemeClr val="dk1"/>
                          </a:solidFill>
                          <a:effectLst/>
                          <a:latin typeface="+mn-lt"/>
                          <a:ea typeface="+mn-ea"/>
                          <a:cs typeface="+mn-cs"/>
                        </a:rPr>
                        <a:t>605.596</a:t>
                      </a:r>
                    </a:p>
                  </a:txBody>
                  <a:tcPr marL="9525" marR="9525" marT="9525" marB="0" anchor="ctr"/>
                </a:tc>
                <a:tc>
                  <a:txBody>
                    <a:bodyPr/>
                    <a:lstStyle/>
                    <a:p>
                      <a:pPr algn="ctr" fontAlgn="ctr"/>
                      <a:r>
                        <a:rPr lang="is-IS" sz="800" u="none" strike="noStrike" kern="1200">
                          <a:solidFill>
                            <a:schemeClr val="dk1"/>
                          </a:solidFill>
                          <a:effectLst/>
                          <a:latin typeface="+mn-lt"/>
                          <a:ea typeface="+mn-ea"/>
                          <a:cs typeface="+mn-cs"/>
                        </a:rPr>
                        <a:t>617.708</a:t>
                      </a:r>
                    </a:p>
                  </a:txBody>
                  <a:tcPr marL="9525" marR="9525" marT="9525" marB="0" anchor="ctr"/>
                </a:tc>
                <a:tc>
                  <a:txBody>
                    <a:bodyPr/>
                    <a:lstStyle/>
                    <a:p>
                      <a:pPr algn="ctr" fontAlgn="ctr"/>
                      <a:r>
                        <a:rPr lang="is-IS" sz="800" u="none" strike="noStrike" kern="1200">
                          <a:solidFill>
                            <a:schemeClr val="dk1"/>
                          </a:solidFill>
                          <a:effectLst/>
                          <a:latin typeface="+mn-lt"/>
                          <a:ea typeface="+mn-ea"/>
                          <a:cs typeface="+mn-cs"/>
                        </a:rPr>
                        <a:t>629.820</a:t>
                      </a:r>
                    </a:p>
                  </a:txBody>
                  <a:tcPr marL="9525" marR="9525" marT="9525" marB="0" anchor="ctr"/>
                </a:tc>
                <a:tc>
                  <a:txBody>
                    <a:bodyPr/>
                    <a:lstStyle/>
                    <a:p>
                      <a:pPr algn="ctr" fontAlgn="ctr"/>
                      <a:r>
                        <a:rPr lang="is-IS" sz="800" u="none" strike="noStrike" kern="1200">
                          <a:solidFill>
                            <a:schemeClr val="dk1"/>
                          </a:solidFill>
                          <a:effectLst/>
                          <a:latin typeface="+mn-lt"/>
                          <a:ea typeface="+mn-ea"/>
                          <a:cs typeface="+mn-cs"/>
                        </a:rPr>
                        <a:t>641.932</a:t>
                      </a:r>
                    </a:p>
                  </a:txBody>
                  <a:tcPr marL="9525" marR="9525" marT="9525" marB="0" anchor="ctr"/>
                </a:tc>
                <a:tc>
                  <a:txBody>
                    <a:bodyPr/>
                    <a:lstStyle/>
                    <a:p>
                      <a:pPr algn="ctr" fontAlgn="ctr"/>
                      <a:r>
                        <a:rPr lang="is-IS" sz="800" u="none" strike="noStrike" kern="1200">
                          <a:solidFill>
                            <a:schemeClr val="dk1"/>
                          </a:solidFill>
                          <a:effectLst/>
                          <a:latin typeface="+mn-lt"/>
                          <a:ea typeface="+mn-ea"/>
                          <a:cs typeface="+mn-cs"/>
                        </a:rPr>
                        <a:t>654.044</a:t>
                      </a:r>
                    </a:p>
                  </a:txBody>
                  <a:tcPr marL="9525" marR="9525" marT="9525" marB="0" anchor="ctr"/>
                </a:tc>
                <a:tc>
                  <a:txBody>
                    <a:bodyPr/>
                    <a:lstStyle/>
                    <a:p>
                      <a:pPr algn="ctr" fontAlgn="ctr"/>
                      <a:r>
                        <a:rPr lang="is-IS" sz="800" u="none" strike="noStrike" kern="1200">
                          <a:solidFill>
                            <a:schemeClr val="dk1"/>
                          </a:solidFill>
                          <a:effectLst/>
                          <a:latin typeface="+mn-lt"/>
                          <a:ea typeface="+mn-ea"/>
                          <a:cs typeface="+mn-cs"/>
                        </a:rPr>
                        <a:t>666.156</a:t>
                      </a:r>
                    </a:p>
                  </a:txBody>
                  <a:tcPr marL="9525" marR="9525" marT="9525" marB="0" anchor="ctr"/>
                </a:tc>
                <a:tc>
                  <a:txBody>
                    <a:bodyPr/>
                    <a:lstStyle/>
                    <a:p>
                      <a:pPr algn="ctr" fontAlgn="ctr"/>
                      <a:r>
                        <a:rPr lang="is-IS" sz="800" u="none" strike="noStrike" kern="1200">
                          <a:solidFill>
                            <a:schemeClr val="dk1"/>
                          </a:solidFill>
                          <a:effectLst/>
                          <a:latin typeface="+mn-lt"/>
                          <a:ea typeface="+mn-ea"/>
                          <a:cs typeface="+mn-cs"/>
                        </a:rPr>
                        <a:t>678.268</a:t>
                      </a:r>
                    </a:p>
                  </a:txBody>
                  <a:tcPr marL="9525" marR="9525" marT="9525" marB="0" anchor="ctr"/>
                </a:tc>
                <a:tc>
                  <a:txBody>
                    <a:bodyPr/>
                    <a:lstStyle/>
                    <a:p>
                      <a:pPr algn="ctr" fontAlgn="ctr"/>
                      <a:r>
                        <a:rPr lang="is-IS" sz="800" u="none" strike="noStrike" kern="1200">
                          <a:solidFill>
                            <a:schemeClr val="dk1"/>
                          </a:solidFill>
                          <a:effectLst/>
                          <a:latin typeface="+mn-lt"/>
                          <a:ea typeface="+mn-ea"/>
                          <a:cs typeface="+mn-cs"/>
                        </a:rPr>
                        <a:t>690.380</a:t>
                      </a:r>
                    </a:p>
                  </a:txBody>
                  <a:tcPr marL="9525" marR="9525" marT="9525" marB="0" anchor="ctr"/>
                </a:tc>
                <a:tc>
                  <a:txBody>
                    <a:bodyPr/>
                    <a:lstStyle/>
                    <a:p>
                      <a:pPr algn="ctr" fontAlgn="ctr"/>
                      <a:r>
                        <a:rPr lang="is-IS" sz="800" u="none" strike="noStrike" kern="1200">
                          <a:solidFill>
                            <a:schemeClr val="dk1"/>
                          </a:solidFill>
                          <a:effectLst/>
                          <a:latin typeface="+mn-lt"/>
                          <a:ea typeface="+mn-ea"/>
                          <a:cs typeface="+mn-cs"/>
                        </a:rPr>
                        <a:t>702.492</a:t>
                      </a:r>
                    </a:p>
                  </a:txBody>
                  <a:tcPr marL="9525" marR="9525" marT="9525" marB="0" anchor="ctr"/>
                </a:tc>
                <a:extLst>
                  <a:ext uri="{0D108BD9-81ED-4DB2-BD59-A6C34878D82A}">
                    <a16:rowId xmlns:a16="http://schemas.microsoft.com/office/drawing/2014/main" val="221326449"/>
                  </a:ext>
                </a:extLst>
              </a:tr>
              <a:tr h="119263">
                <a:tc>
                  <a:txBody>
                    <a:bodyPr/>
                    <a:lstStyle/>
                    <a:p>
                      <a:pPr algn="ctr" fontAlgn="ctr"/>
                      <a:r>
                        <a:rPr lang="is-IS" sz="800" b="1" u="none" strike="noStrike">
                          <a:effectLst/>
                        </a:rPr>
                        <a:t>148</a:t>
                      </a:r>
                      <a:endParaRPr lang="is-IS" sz="800" b="1"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u="none" strike="noStrike" kern="1200">
                          <a:solidFill>
                            <a:schemeClr val="dk1"/>
                          </a:solidFill>
                          <a:effectLst/>
                          <a:latin typeface="+mn-lt"/>
                          <a:ea typeface="+mn-ea"/>
                          <a:cs typeface="+mn-cs"/>
                        </a:rPr>
                        <a:t>610.533</a:t>
                      </a:r>
                    </a:p>
                  </a:txBody>
                  <a:tcPr marL="9525" marR="9525" marT="9525" marB="0" anchor="ctr"/>
                </a:tc>
                <a:tc>
                  <a:txBody>
                    <a:bodyPr/>
                    <a:lstStyle/>
                    <a:p>
                      <a:pPr algn="ctr" fontAlgn="ctr"/>
                      <a:r>
                        <a:rPr lang="is-IS" sz="800" u="none" strike="noStrike" kern="1200">
                          <a:solidFill>
                            <a:schemeClr val="dk1"/>
                          </a:solidFill>
                          <a:effectLst/>
                          <a:latin typeface="+mn-lt"/>
                          <a:ea typeface="+mn-ea"/>
                          <a:cs typeface="+mn-cs"/>
                        </a:rPr>
                        <a:t>622.743</a:t>
                      </a:r>
                    </a:p>
                  </a:txBody>
                  <a:tcPr marL="9525" marR="9525" marT="9525" marB="0" anchor="ctr"/>
                </a:tc>
                <a:tc>
                  <a:txBody>
                    <a:bodyPr/>
                    <a:lstStyle/>
                    <a:p>
                      <a:pPr algn="ctr" fontAlgn="ctr"/>
                      <a:r>
                        <a:rPr lang="is-IS" sz="800" u="none" strike="noStrike" kern="1200">
                          <a:solidFill>
                            <a:schemeClr val="dk1"/>
                          </a:solidFill>
                          <a:effectLst/>
                          <a:latin typeface="+mn-lt"/>
                          <a:ea typeface="+mn-ea"/>
                          <a:cs typeface="+mn-cs"/>
                        </a:rPr>
                        <a:t>634.954</a:t>
                      </a:r>
                    </a:p>
                  </a:txBody>
                  <a:tcPr marL="9525" marR="9525" marT="9525" marB="0" anchor="ctr"/>
                </a:tc>
                <a:tc>
                  <a:txBody>
                    <a:bodyPr/>
                    <a:lstStyle/>
                    <a:p>
                      <a:pPr algn="ctr" fontAlgn="ctr"/>
                      <a:r>
                        <a:rPr lang="is-IS" sz="800" u="none" strike="noStrike" kern="1200">
                          <a:solidFill>
                            <a:schemeClr val="dk1"/>
                          </a:solidFill>
                          <a:effectLst/>
                          <a:latin typeface="+mn-lt"/>
                          <a:ea typeface="+mn-ea"/>
                          <a:cs typeface="+mn-cs"/>
                        </a:rPr>
                        <a:t>647.165</a:t>
                      </a:r>
                    </a:p>
                  </a:txBody>
                  <a:tcPr marL="9525" marR="9525" marT="9525" marB="0" anchor="ctr"/>
                </a:tc>
                <a:tc>
                  <a:txBody>
                    <a:bodyPr/>
                    <a:lstStyle/>
                    <a:p>
                      <a:pPr algn="ctr" fontAlgn="ctr"/>
                      <a:r>
                        <a:rPr lang="is-IS" sz="800" u="none" strike="noStrike" kern="1200">
                          <a:solidFill>
                            <a:schemeClr val="dk1"/>
                          </a:solidFill>
                          <a:effectLst/>
                          <a:latin typeface="+mn-lt"/>
                          <a:ea typeface="+mn-ea"/>
                          <a:cs typeface="+mn-cs"/>
                        </a:rPr>
                        <a:t>659.375</a:t>
                      </a:r>
                    </a:p>
                  </a:txBody>
                  <a:tcPr marL="9525" marR="9525" marT="9525" marB="0" anchor="ctr"/>
                </a:tc>
                <a:tc>
                  <a:txBody>
                    <a:bodyPr/>
                    <a:lstStyle/>
                    <a:p>
                      <a:pPr algn="ctr" fontAlgn="ctr"/>
                      <a:r>
                        <a:rPr lang="is-IS" sz="800" u="none" strike="noStrike" kern="1200">
                          <a:solidFill>
                            <a:schemeClr val="dk1"/>
                          </a:solidFill>
                          <a:effectLst/>
                          <a:latin typeface="+mn-lt"/>
                          <a:ea typeface="+mn-ea"/>
                          <a:cs typeface="+mn-cs"/>
                        </a:rPr>
                        <a:t>671.586</a:t>
                      </a:r>
                    </a:p>
                  </a:txBody>
                  <a:tcPr marL="9525" marR="9525" marT="9525" marB="0" anchor="ctr"/>
                </a:tc>
                <a:tc>
                  <a:txBody>
                    <a:bodyPr/>
                    <a:lstStyle/>
                    <a:p>
                      <a:pPr algn="ctr" fontAlgn="ctr"/>
                      <a:r>
                        <a:rPr lang="is-IS" sz="800" u="none" strike="noStrike" kern="1200">
                          <a:solidFill>
                            <a:schemeClr val="dk1"/>
                          </a:solidFill>
                          <a:effectLst/>
                          <a:latin typeface="+mn-lt"/>
                          <a:ea typeface="+mn-ea"/>
                          <a:cs typeface="+mn-cs"/>
                        </a:rPr>
                        <a:t>683.797</a:t>
                      </a:r>
                    </a:p>
                  </a:txBody>
                  <a:tcPr marL="9525" marR="9525" marT="9525" marB="0" anchor="ctr"/>
                </a:tc>
                <a:tc>
                  <a:txBody>
                    <a:bodyPr/>
                    <a:lstStyle/>
                    <a:p>
                      <a:pPr algn="ctr" fontAlgn="ctr"/>
                      <a:r>
                        <a:rPr lang="is-IS" sz="800" u="none" strike="noStrike" kern="1200">
                          <a:solidFill>
                            <a:schemeClr val="dk1"/>
                          </a:solidFill>
                          <a:effectLst/>
                          <a:latin typeface="+mn-lt"/>
                          <a:ea typeface="+mn-ea"/>
                          <a:cs typeface="+mn-cs"/>
                        </a:rPr>
                        <a:t>696.007</a:t>
                      </a:r>
                    </a:p>
                  </a:txBody>
                  <a:tcPr marL="9525" marR="9525" marT="9525" marB="0" anchor="ctr"/>
                </a:tc>
                <a:tc>
                  <a:txBody>
                    <a:bodyPr/>
                    <a:lstStyle/>
                    <a:p>
                      <a:pPr algn="ctr" fontAlgn="ctr"/>
                      <a:r>
                        <a:rPr lang="is-IS" sz="800" u="none" strike="noStrike" kern="1200">
                          <a:solidFill>
                            <a:schemeClr val="dk1"/>
                          </a:solidFill>
                          <a:effectLst/>
                          <a:latin typeface="+mn-lt"/>
                          <a:ea typeface="+mn-ea"/>
                          <a:cs typeface="+mn-cs"/>
                        </a:rPr>
                        <a:t>708.218</a:t>
                      </a:r>
                    </a:p>
                  </a:txBody>
                  <a:tcPr marL="9525" marR="9525" marT="9525" marB="0" anchor="ctr"/>
                </a:tc>
                <a:extLst>
                  <a:ext uri="{0D108BD9-81ED-4DB2-BD59-A6C34878D82A}">
                    <a16:rowId xmlns:a16="http://schemas.microsoft.com/office/drawing/2014/main" val="2090536256"/>
                  </a:ext>
                </a:extLst>
              </a:tr>
              <a:tr h="119263">
                <a:tc>
                  <a:txBody>
                    <a:bodyPr/>
                    <a:lstStyle/>
                    <a:p>
                      <a:pPr algn="ctr" fontAlgn="ctr"/>
                      <a:r>
                        <a:rPr lang="is-IS" sz="800" b="1" u="none" strike="noStrike">
                          <a:effectLst/>
                        </a:rPr>
                        <a:t>149</a:t>
                      </a:r>
                      <a:endParaRPr lang="is-IS" sz="800" b="1"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u="none" strike="noStrike" kern="1200">
                          <a:solidFill>
                            <a:schemeClr val="dk1"/>
                          </a:solidFill>
                          <a:effectLst/>
                          <a:latin typeface="+mn-lt"/>
                          <a:ea typeface="+mn-ea"/>
                          <a:cs typeface="+mn-cs"/>
                        </a:rPr>
                        <a:t>615.523</a:t>
                      </a:r>
                    </a:p>
                  </a:txBody>
                  <a:tcPr marL="9525" marR="9525" marT="9525" marB="0" anchor="ctr"/>
                </a:tc>
                <a:tc>
                  <a:txBody>
                    <a:bodyPr/>
                    <a:lstStyle/>
                    <a:p>
                      <a:pPr algn="ctr" fontAlgn="ctr"/>
                      <a:r>
                        <a:rPr lang="is-IS" sz="800" u="none" strike="noStrike" kern="1200">
                          <a:solidFill>
                            <a:schemeClr val="dk1"/>
                          </a:solidFill>
                          <a:effectLst/>
                          <a:latin typeface="+mn-lt"/>
                          <a:ea typeface="+mn-ea"/>
                          <a:cs typeface="+mn-cs"/>
                        </a:rPr>
                        <a:t>627.834</a:t>
                      </a:r>
                    </a:p>
                  </a:txBody>
                  <a:tcPr marL="9525" marR="9525" marT="9525" marB="0" anchor="ctr"/>
                </a:tc>
                <a:tc>
                  <a:txBody>
                    <a:bodyPr/>
                    <a:lstStyle/>
                    <a:p>
                      <a:pPr algn="ctr" fontAlgn="ctr"/>
                      <a:r>
                        <a:rPr lang="is-IS" sz="800" u="none" strike="noStrike" kern="1200">
                          <a:solidFill>
                            <a:schemeClr val="dk1"/>
                          </a:solidFill>
                          <a:effectLst/>
                          <a:latin typeface="+mn-lt"/>
                          <a:ea typeface="+mn-ea"/>
                          <a:cs typeface="+mn-cs"/>
                        </a:rPr>
                        <a:t>640.144</a:t>
                      </a:r>
                    </a:p>
                  </a:txBody>
                  <a:tcPr marL="9525" marR="9525" marT="9525" marB="0" anchor="ctr"/>
                </a:tc>
                <a:tc>
                  <a:txBody>
                    <a:bodyPr/>
                    <a:lstStyle/>
                    <a:p>
                      <a:pPr algn="ctr" fontAlgn="ctr"/>
                      <a:r>
                        <a:rPr lang="is-IS" sz="800" u="none" strike="noStrike" kern="1200">
                          <a:solidFill>
                            <a:schemeClr val="dk1"/>
                          </a:solidFill>
                          <a:effectLst/>
                          <a:latin typeface="+mn-lt"/>
                          <a:ea typeface="+mn-ea"/>
                          <a:cs typeface="+mn-cs"/>
                        </a:rPr>
                        <a:t>652.455</a:t>
                      </a:r>
                    </a:p>
                  </a:txBody>
                  <a:tcPr marL="9525" marR="9525" marT="9525" marB="0" anchor="ctr"/>
                </a:tc>
                <a:tc>
                  <a:txBody>
                    <a:bodyPr/>
                    <a:lstStyle/>
                    <a:p>
                      <a:pPr algn="ctr" fontAlgn="ctr"/>
                      <a:r>
                        <a:rPr lang="is-IS" sz="800" u="none" strike="noStrike" kern="1200">
                          <a:solidFill>
                            <a:schemeClr val="dk1"/>
                          </a:solidFill>
                          <a:effectLst/>
                          <a:latin typeface="+mn-lt"/>
                          <a:ea typeface="+mn-ea"/>
                          <a:cs typeface="+mn-cs"/>
                        </a:rPr>
                        <a:t>664.765</a:t>
                      </a:r>
                    </a:p>
                  </a:txBody>
                  <a:tcPr marL="9525" marR="9525" marT="9525" marB="0" anchor="ctr"/>
                </a:tc>
                <a:tc>
                  <a:txBody>
                    <a:bodyPr/>
                    <a:lstStyle/>
                    <a:p>
                      <a:pPr algn="ctr" fontAlgn="ctr"/>
                      <a:r>
                        <a:rPr lang="is-IS" sz="800" u="none" strike="noStrike" kern="1200">
                          <a:solidFill>
                            <a:schemeClr val="dk1"/>
                          </a:solidFill>
                          <a:effectLst/>
                          <a:latin typeface="+mn-lt"/>
                          <a:ea typeface="+mn-ea"/>
                          <a:cs typeface="+mn-cs"/>
                        </a:rPr>
                        <a:t>677.076</a:t>
                      </a:r>
                    </a:p>
                  </a:txBody>
                  <a:tcPr marL="9525" marR="9525" marT="9525" marB="0" anchor="ctr"/>
                </a:tc>
                <a:tc>
                  <a:txBody>
                    <a:bodyPr/>
                    <a:lstStyle/>
                    <a:p>
                      <a:pPr algn="ctr" fontAlgn="ctr"/>
                      <a:r>
                        <a:rPr lang="is-IS" sz="800" u="none" strike="noStrike" kern="1200">
                          <a:solidFill>
                            <a:schemeClr val="dk1"/>
                          </a:solidFill>
                          <a:effectLst/>
                          <a:latin typeface="+mn-lt"/>
                          <a:ea typeface="+mn-ea"/>
                          <a:cs typeface="+mn-cs"/>
                        </a:rPr>
                        <a:t>689.386</a:t>
                      </a:r>
                    </a:p>
                  </a:txBody>
                  <a:tcPr marL="9525" marR="9525" marT="9525" marB="0" anchor="ctr"/>
                </a:tc>
                <a:tc>
                  <a:txBody>
                    <a:bodyPr/>
                    <a:lstStyle/>
                    <a:p>
                      <a:pPr algn="ctr" fontAlgn="ctr"/>
                      <a:r>
                        <a:rPr lang="is-IS" sz="800" u="none" strike="noStrike" kern="1200">
                          <a:solidFill>
                            <a:schemeClr val="dk1"/>
                          </a:solidFill>
                          <a:effectLst/>
                          <a:latin typeface="+mn-lt"/>
                          <a:ea typeface="+mn-ea"/>
                          <a:cs typeface="+mn-cs"/>
                        </a:rPr>
                        <a:t>701.697</a:t>
                      </a:r>
                    </a:p>
                  </a:txBody>
                  <a:tcPr marL="9525" marR="9525" marT="9525" marB="0" anchor="ctr"/>
                </a:tc>
                <a:tc>
                  <a:txBody>
                    <a:bodyPr/>
                    <a:lstStyle/>
                    <a:p>
                      <a:pPr algn="ctr" fontAlgn="ctr"/>
                      <a:r>
                        <a:rPr lang="is-IS" sz="800" u="none" strike="noStrike" kern="1200">
                          <a:solidFill>
                            <a:schemeClr val="dk1"/>
                          </a:solidFill>
                          <a:effectLst/>
                          <a:latin typeface="+mn-lt"/>
                          <a:ea typeface="+mn-ea"/>
                          <a:cs typeface="+mn-cs"/>
                        </a:rPr>
                        <a:t>714.007</a:t>
                      </a:r>
                    </a:p>
                  </a:txBody>
                  <a:tcPr marL="9525" marR="9525" marT="9525" marB="0" anchor="ctr"/>
                </a:tc>
                <a:extLst>
                  <a:ext uri="{0D108BD9-81ED-4DB2-BD59-A6C34878D82A}">
                    <a16:rowId xmlns:a16="http://schemas.microsoft.com/office/drawing/2014/main" val="2199520601"/>
                  </a:ext>
                </a:extLst>
              </a:tr>
              <a:tr h="119263">
                <a:tc>
                  <a:txBody>
                    <a:bodyPr/>
                    <a:lstStyle/>
                    <a:p>
                      <a:pPr algn="ctr" fontAlgn="ctr"/>
                      <a:r>
                        <a:rPr lang="is-IS" sz="800" b="1" u="none" strike="noStrike">
                          <a:effectLst/>
                        </a:rPr>
                        <a:t>150</a:t>
                      </a:r>
                      <a:endParaRPr lang="is-IS" sz="800" b="1"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u="none" strike="noStrike" kern="1200">
                          <a:solidFill>
                            <a:schemeClr val="dk1"/>
                          </a:solidFill>
                          <a:effectLst/>
                          <a:latin typeface="+mn-lt"/>
                          <a:ea typeface="+mn-ea"/>
                          <a:cs typeface="+mn-cs"/>
                        </a:rPr>
                        <a:t>620.568</a:t>
                      </a:r>
                    </a:p>
                  </a:txBody>
                  <a:tcPr marL="9525" marR="9525" marT="9525" marB="0" anchor="ctr"/>
                </a:tc>
                <a:tc>
                  <a:txBody>
                    <a:bodyPr/>
                    <a:lstStyle/>
                    <a:p>
                      <a:pPr algn="ctr" fontAlgn="ctr"/>
                      <a:r>
                        <a:rPr lang="is-IS" sz="800" u="none" strike="noStrike" kern="1200">
                          <a:solidFill>
                            <a:schemeClr val="dk1"/>
                          </a:solidFill>
                          <a:effectLst/>
                          <a:latin typeface="+mn-lt"/>
                          <a:ea typeface="+mn-ea"/>
                          <a:cs typeface="+mn-cs"/>
                        </a:rPr>
                        <a:t>632.979</a:t>
                      </a:r>
                    </a:p>
                  </a:txBody>
                  <a:tcPr marL="9525" marR="9525" marT="9525" marB="0" anchor="ctr"/>
                </a:tc>
                <a:tc>
                  <a:txBody>
                    <a:bodyPr/>
                    <a:lstStyle/>
                    <a:p>
                      <a:pPr algn="ctr" fontAlgn="ctr"/>
                      <a:r>
                        <a:rPr lang="is-IS" sz="800" u="none" strike="noStrike" kern="1200">
                          <a:solidFill>
                            <a:schemeClr val="dk1"/>
                          </a:solidFill>
                          <a:effectLst/>
                          <a:latin typeface="+mn-lt"/>
                          <a:ea typeface="+mn-ea"/>
                          <a:cs typeface="+mn-cs"/>
                        </a:rPr>
                        <a:t>645.390</a:t>
                      </a:r>
                    </a:p>
                  </a:txBody>
                  <a:tcPr marL="9525" marR="9525" marT="9525" marB="0" anchor="ctr"/>
                </a:tc>
                <a:tc>
                  <a:txBody>
                    <a:bodyPr/>
                    <a:lstStyle/>
                    <a:p>
                      <a:pPr algn="ctr" fontAlgn="ctr"/>
                      <a:r>
                        <a:rPr lang="is-IS" sz="800" u="none" strike="noStrike" kern="1200">
                          <a:solidFill>
                            <a:schemeClr val="dk1"/>
                          </a:solidFill>
                          <a:effectLst/>
                          <a:latin typeface="+mn-lt"/>
                          <a:ea typeface="+mn-ea"/>
                          <a:cs typeface="+mn-cs"/>
                        </a:rPr>
                        <a:t>657.802</a:t>
                      </a:r>
                    </a:p>
                  </a:txBody>
                  <a:tcPr marL="9525" marR="9525" marT="9525" marB="0" anchor="ctr"/>
                </a:tc>
                <a:tc>
                  <a:txBody>
                    <a:bodyPr/>
                    <a:lstStyle/>
                    <a:p>
                      <a:pPr algn="ctr" fontAlgn="ctr"/>
                      <a:r>
                        <a:rPr lang="is-IS" sz="800" u="none" strike="noStrike" kern="1200">
                          <a:solidFill>
                            <a:schemeClr val="dk1"/>
                          </a:solidFill>
                          <a:effectLst/>
                          <a:latin typeface="+mn-lt"/>
                          <a:ea typeface="+mn-ea"/>
                          <a:cs typeface="+mn-cs"/>
                        </a:rPr>
                        <a:t>670.213</a:t>
                      </a:r>
                    </a:p>
                  </a:txBody>
                  <a:tcPr marL="9525" marR="9525" marT="9525" marB="0" anchor="ctr"/>
                </a:tc>
                <a:tc>
                  <a:txBody>
                    <a:bodyPr/>
                    <a:lstStyle/>
                    <a:p>
                      <a:pPr algn="ctr" fontAlgn="ctr"/>
                      <a:r>
                        <a:rPr lang="is-IS" sz="800" u="none" strike="noStrike" kern="1200">
                          <a:solidFill>
                            <a:schemeClr val="dk1"/>
                          </a:solidFill>
                          <a:effectLst/>
                          <a:latin typeface="+mn-lt"/>
                          <a:ea typeface="+mn-ea"/>
                          <a:cs typeface="+mn-cs"/>
                        </a:rPr>
                        <a:t>682.624</a:t>
                      </a:r>
                    </a:p>
                  </a:txBody>
                  <a:tcPr marL="9525" marR="9525" marT="9525" marB="0" anchor="ctr"/>
                </a:tc>
                <a:tc>
                  <a:txBody>
                    <a:bodyPr/>
                    <a:lstStyle/>
                    <a:p>
                      <a:pPr algn="ctr" fontAlgn="ctr"/>
                      <a:r>
                        <a:rPr lang="is-IS" sz="800" u="none" strike="noStrike" kern="1200">
                          <a:solidFill>
                            <a:schemeClr val="dk1"/>
                          </a:solidFill>
                          <a:effectLst/>
                          <a:latin typeface="+mn-lt"/>
                          <a:ea typeface="+mn-ea"/>
                          <a:cs typeface="+mn-cs"/>
                        </a:rPr>
                        <a:t>695.036</a:t>
                      </a:r>
                    </a:p>
                  </a:txBody>
                  <a:tcPr marL="9525" marR="9525" marT="9525" marB="0" anchor="ctr"/>
                </a:tc>
                <a:tc>
                  <a:txBody>
                    <a:bodyPr/>
                    <a:lstStyle/>
                    <a:p>
                      <a:pPr algn="ctr" fontAlgn="ctr"/>
                      <a:r>
                        <a:rPr lang="is-IS" sz="800" u="none" strike="noStrike" kern="1200">
                          <a:solidFill>
                            <a:schemeClr val="dk1"/>
                          </a:solidFill>
                          <a:effectLst/>
                          <a:latin typeface="+mn-lt"/>
                          <a:ea typeface="+mn-ea"/>
                          <a:cs typeface="+mn-cs"/>
                        </a:rPr>
                        <a:t>707.447</a:t>
                      </a:r>
                    </a:p>
                  </a:txBody>
                  <a:tcPr marL="9525" marR="9525" marT="9525" marB="0" anchor="ctr"/>
                </a:tc>
                <a:tc>
                  <a:txBody>
                    <a:bodyPr/>
                    <a:lstStyle/>
                    <a:p>
                      <a:pPr algn="ctr" fontAlgn="ctr"/>
                      <a:r>
                        <a:rPr lang="is-IS" sz="800" u="none" strike="noStrike" kern="1200">
                          <a:solidFill>
                            <a:schemeClr val="dk1"/>
                          </a:solidFill>
                          <a:effectLst/>
                          <a:latin typeface="+mn-lt"/>
                          <a:ea typeface="+mn-ea"/>
                          <a:cs typeface="+mn-cs"/>
                        </a:rPr>
                        <a:t>719.858</a:t>
                      </a:r>
                    </a:p>
                  </a:txBody>
                  <a:tcPr marL="9525" marR="9525" marT="9525" marB="0" anchor="ctr"/>
                </a:tc>
                <a:extLst>
                  <a:ext uri="{0D108BD9-81ED-4DB2-BD59-A6C34878D82A}">
                    <a16:rowId xmlns:a16="http://schemas.microsoft.com/office/drawing/2014/main" val="372705648"/>
                  </a:ext>
                </a:extLst>
              </a:tr>
              <a:tr h="119263">
                <a:tc>
                  <a:txBody>
                    <a:bodyPr/>
                    <a:lstStyle/>
                    <a:p>
                      <a:pPr algn="ctr" fontAlgn="ctr"/>
                      <a:r>
                        <a:rPr lang="is-IS" sz="800" b="1" u="none" strike="noStrike">
                          <a:effectLst/>
                        </a:rPr>
                        <a:t>151</a:t>
                      </a:r>
                      <a:endParaRPr lang="is-IS" sz="800" b="1"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u="none" strike="noStrike" kern="1200">
                          <a:solidFill>
                            <a:schemeClr val="dk1"/>
                          </a:solidFill>
                          <a:effectLst/>
                          <a:latin typeface="+mn-lt"/>
                          <a:ea typeface="+mn-ea"/>
                          <a:cs typeface="+mn-cs"/>
                        </a:rPr>
                        <a:t>625.670</a:t>
                      </a:r>
                    </a:p>
                  </a:txBody>
                  <a:tcPr marL="9525" marR="9525" marT="9525" marB="0" anchor="ctr"/>
                </a:tc>
                <a:tc>
                  <a:txBody>
                    <a:bodyPr/>
                    <a:lstStyle/>
                    <a:p>
                      <a:pPr algn="ctr" fontAlgn="ctr"/>
                      <a:r>
                        <a:rPr lang="is-IS" sz="800" u="none" strike="noStrike" kern="1200">
                          <a:solidFill>
                            <a:schemeClr val="dk1"/>
                          </a:solidFill>
                          <a:effectLst/>
                          <a:latin typeface="+mn-lt"/>
                          <a:ea typeface="+mn-ea"/>
                          <a:cs typeface="+mn-cs"/>
                        </a:rPr>
                        <a:t>638.184</a:t>
                      </a:r>
                    </a:p>
                  </a:txBody>
                  <a:tcPr marL="9525" marR="9525" marT="9525" marB="0" anchor="ctr"/>
                </a:tc>
                <a:tc>
                  <a:txBody>
                    <a:bodyPr/>
                    <a:lstStyle/>
                    <a:p>
                      <a:pPr algn="ctr" fontAlgn="ctr"/>
                      <a:r>
                        <a:rPr lang="is-IS" sz="800" u="none" strike="noStrike" kern="1200">
                          <a:solidFill>
                            <a:schemeClr val="dk1"/>
                          </a:solidFill>
                          <a:effectLst/>
                          <a:latin typeface="+mn-lt"/>
                          <a:ea typeface="+mn-ea"/>
                          <a:cs typeface="+mn-cs"/>
                        </a:rPr>
                        <a:t>650.697</a:t>
                      </a:r>
                    </a:p>
                  </a:txBody>
                  <a:tcPr marL="9525" marR="9525" marT="9525" marB="0" anchor="ctr"/>
                </a:tc>
                <a:tc>
                  <a:txBody>
                    <a:bodyPr/>
                    <a:lstStyle/>
                    <a:p>
                      <a:pPr algn="ctr" fontAlgn="ctr"/>
                      <a:r>
                        <a:rPr lang="is-IS" sz="800" u="none" strike="noStrike" kern="1200">
                          <a:solidFill>
                            <a:schemeClr val="dk1"/>
                          </a:solidFill>
                          <a:effectLst/>
                          <a:latin typeface="+mn-lt"/>
                          <a:ea typeface="+mn-ea"/>
                          <a:cs typeface="+mn-cs"/>
                        </a:rPr>
                        <a:t>663.211</a:t>
                      </a:r>
                    </a:p>
                  </a:txBody>
                  <a:tcPr marL="9525" marR="9525" marT="9525" marB="0" anchor="ctr"/>
                </a:tc>
                <a:tc>
                  <a:txBody>
                    <a:bodyPr/>
                    <a:lstStyle/>
                    <a:p>
                      <a:pPr algn="ctr" fontAlgn="ctr"/>
                      <a:r>
                        <a:rPr lang="is-IS" sz="800" u="none" strike="noStrike" kern="1200">
                          <a:solidFill>
                            <a:schemeClr val="dk1"/>
                          </a:solidFill>
                          <a:effectLst/>
                          <a:latin typeface="+mn-lt"/>
                          <a:ea typeface="+mn-ea"/>
                          <a:cs typeface="+mn-cs"/>
                        </a:rPr>
                        <a:t>675.724</a:t>
                      </a:r>
                    </a:p>
                  </a:txBody>
                  <a:tcPr marL="9525" marR="9525" marT="9525" marB="0" anchor="ctr"/>
                </a:tc>
                <a:tc>
                  <a:txBody>
                    <a:bodyPr/>
                    <a:lstStyle/>
                    <a:p>
                      <a:pPr algn="ctr" fontAlgn="ctr"/>
                      <a:r>
                        <a:rPr lang="is-IS" sz="800" u="none" strike="noStrike" kern="1200">
                          <a:solidFill>
                            <a:schemeClr val="dk1"/>
                          </a:solidFill>
                          <a:effectLst/>
                          <a:latin typeface="+mn-lt"/>
                          <a:ea typeface="+mn-ea"/>
                          <a:cs typeface="+mn-cs"/>
                        </a:rPr>
                        <a:t>688.238</a:t>
                      </a:r>
                    </a:p>
                  </a:txBody>
                  <a:tcPr marL="9525" marR="9525" marT="9525" marB="0" anchor="ctr"/>
                </a:tc>
                <a:tc>
                  <a:txBody>
                    <a:bodyPr/>
                    <a:lstStyle/>
                    <a:p>
                      <a:pPr algn="ctr" fontAlgn="ctr"/>
                      <a:r>
                        <a:rPr lang="is-IS" sz="800" u="none" strike="noStrike" kern="1200">
                          <a:solidFill>
                            <a:schemeClr val="dk1"/>
                          </a:solidFill>
                          <a:effectLst/>
                          <a:latin typeface="+mn-lt"/>
                          <a:ea typeface="+mn-ea"/>
                          <a:cs typeface="+mn-cs"/>
                        </a:rPr>
                        <a:t>700.751</a:t>
                      </a:r>
                    </a:p>
                  </a:txBody>
                  <a:tcPr marL="9525" marR="9525" marT="9525" marB="0" anchor="ctr"/>
                </a:tc>
                <a:tc>
                  <a:txBody>
                    <a:bodyPr/>
                    <a:lstStyle/>
                    <a:p>
                      <a:pPr algn="ctr" fontAlgn="ctr"/>
                      <a:r>
                        <a:rPr lang="is-IS" sz="800" u="none" strike="noStrike" kern="1200">
                          <a:solidFill>
                            <a:schemeClr val="dk1"/>
                          </a:solidFill>
                          <a:effectLst/>
                          <a:latin typeface="+mn-lt"/>
                          <a:ea typeface="+mn-ea"/>
                          <a:cs typeface="+mn-cs"/>
                        </a:rPr>
                        <a:t>713.264</a:t>
                      </a:r>
                    </a:p>
                  </a:txBody>
                  <a:tcPr marL="9525" marR="9525" marT="9525" marB="0" anchor="ctr"/>
                </a:tc>
                <a:tc>
                  <a:txBody>
                    <a:bodyPr/>
                    <a:lstStyle/>
                    <a:p>
                      <a:pPr algn="ctr" fontAlgn="ctr"/>
                      <a:r>
                        <a:rPr lang="is-IS" sz="800" u="none" strike="noStrike" kern="1200">
                          <a:solidFill>
                            <a:schemeClr val="dk1"/>
                          </a:solidFill>
                          <a:effectLst/>
                          <a:latin typeface="+mn-lt"/>
                          <a:ea typeface="+mn-ea"/>
                          <a:cs typeface="+mn-cs"/>
                        </a:rPr>
                        <a:t>725.778</a:t>
                      </a:r>
                    </a:p>
                  </a:txBody>
                  <a:tcPr marL="9525" marR="9525" marT="9525" marB="0" anchor="ctr"/>
                </a:tc>
                <a:extLst>
                  <a:ext uri="{0D108BD9-81ED-4DB2-BD59-A6C34878D82A}">
                    <a16:rowId xmlns:a16="http://schemas.microsoft.com/office/drawing/2014/main" val="1198927908"/>
                  </a:ext>
                </a:extLst>
              </a:tr>
              <a:tr h="119263">
                <a:tc>
                  <a:txBody>
                    <a:bodyPr/>
                    <a:lstStyle/>
                    <a:p>
                      <a:pPr algn="ctr" fontAlgn="ctr"/>
                      <a:r>
                        <a:rPr lang="is-IS" sz="800" b="1" u="none" strike="noStrike">
                          <a:effectLst/>
                        </a:rPr>
                        <a:t>152</a:t>
                      </a:r>
                      <a:endParaRPr lang="is-IS" sz="800" b="1"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u="none" strike="noStrike" kern="1200">
                          <a:solidFill>
                            <a:schemeClr val="dk1"/>
                          </a:solidFill>
                          <a:effectLst/>
                          <a:latin typeface="+mn-lt"/>
                          <a:ea typeface="+mn-ea"/>
                          <a:cs typeface="+mn-cs"/>
                        </a:rPr>
                        <a:t>630.827</a:t>
                      </a:r>
                    </a:p>
                  </a:txBody>
                  <a:tcPr marL="9525" marR="9525" marT="9525" marB="0" anchor="ctr"/>
                </a:tc>
                <a:tc>
                  <a:txBody>
                    <a:bodyPr/>
                    <a:lstStyle/>
                    <a:p>
                      <a:pPr algn="ctr" fontAlgn="ctr"/>
                      <a:r>
                        <a:rPr lang="is-IS" sz="800" u="none" strike="noStrike" kern="1200">
                          <a:solidFill>
                            <a:schemeClr val="dk1"/>
                          </a:solidFill>
                          <a:effectLst/>
                          <a:latin typeface="+mn-lt"/>
                          <a:ea typeface="+mn-ea"/>
                          <a:cs typeface="+mn-cs"/>
                        </a:rPr>
                        <a:t>643.443</a:t>
                      </a:r>
                    </a:p>
                  </a:txBody>
                  <a:tcPr marL="9525" marR="9525" marT="9525" marB="0" anchor="ctr"/>
                </a:tc>
                <a:tc>
                  <a:txBody>
                    <a:bodyPr/>
                    <a:lstStyle/>
                    <a:p>
                      <a:pPr algn="ctr" fontAlgn="ctr"/>
                      <a:r>
                        <a:rPr lang="is-IS" sz="800" u="none" strike="noStrike" kern="1200">
                          <a:solidFill>
                            <a:schemeClr val="dk1"/>
                          </a:solidFill>
                          <a:effectLst/>
                          <a:latin typeface="+mn-lt"/>
                          <a:ea typeface="+mn-ea"/>
                          <a:cs typeface="+mn-cs"/>
                        </a:rPr>
                        <a:t>656.060</a:t>
                      </a:r>
                    </a:p>
                  </a:txBody>
                  <a:tcPr marL="9525" marR="9525" marT="9525" marB="0" anchor="ctr"/>
                </a:tc>
                <a:tc>
                  <a:txBody>
                    <a:bodyPr/>
                    <a:lstStyle/>
                    <a:p>
                      <a:pPr algn="ctr" fontAlgn="ctr"/>
                      <a:r>
                        <a:rPr lang="is-IS" sz="800" u="none" strike="noStrike" kern="1200">
                          <a:solidFill>
                            <a:schemeClr val="dk1"/>
                          </a:solidFill>
                          <a:effectLst/>
                          <a:latin typeface="+mn-lt"/>
                          <a:ea typeface="+mn-ea"/>
                          <a:cs typeface="+mn-cs"/>
                        </a:rPr>
                        <a:t>668.676</a:t>
                      </a:r>
                    </a:p>
                  </a:txBody>
                  <a:tcPr marL="9525" marR="9525" marT="9525" marB="0" anchor="ctr"/>
                </a:tc>
                <a:tc>
                  <a:txBody>
                    <a:bodyPr/>
                    <a:lstStyle/>
                    <a:p>
                      <a:pPr algn="ctr" fontAlgn="ctr"/>
                      <a:r>
                        <a:rPr lang="is-IS" sz="800" u="none" strike="noStrike" kern="1200">
                          <a:solidFill>
                            <a:schemeClr val="dk1"/>
                          </a:solidFill>
                          <a:effectLst/>
                          <a:latin typeface="+mn-lt"/>
                          <a:ea typeface="+mn-ea"/>
                          <a:cs typeface="+mn-cs"/>
                        </a:rPr>
                        <a:t>681.293</a:t>
                      </a:r>
                    </a:p>
                  </a:txBody>
                  <a:tcPr marL="9525" marR="9525" marT="9525" marB="0" anchor="ctr"/>
                </a:tc>
                <a:tc>
                  <a:txBody>
                    <a:bodyPr/>
                    <a:lstStyle/>
                    <a:p>
                      <a:pPr algn="ctr" fontAlgn="ctr"/>
                      <a:r>
                        <a:rPr lang="is-IS" sz="800" u="none" strike="noStrike" kern="1200">
                          <a:solidFill>
                            <a:schemeClr val="dk1"/>
                          </a:solidFill>
                          <a:effectLst/>
                          <a:latin typeface="+mn-lt"/>
                          <a:ea typeface="+mn-ea"/>
                          <a:cs typeface="+mn-cs"/>
                        </a:rPr>
                        <a:t>693.909</a:t>
                      </a:r>
                    </a:p>
                  </a:txBody>
                  <a:tcPr marL="9525" marR="9525" marT="9525" marB="0" anchor="ctr"/>
                </a:tc>
                <a:tc>
                  <a:txBody>
                    <a:bodyPr/>
                    <a:lstStyle/>
                    <a:p>
                      <a:pPr algn="ctr" fontAlgn="ctr"/>
                      <a:r>
                        <a:rPr lang="is-IS" sz="800" u="none" strike="noStrike" kern="1200">
                          <a:solidFill>
                            <a:schemeClr val="dk1"/>
                          </a:solidFill>
                          <a:effectLst/>
                          <a:latin typeface="+mn-lt"/>
                          <a:ea typeface="+mn-ea"/>
                          <a:cs typeface="+mn-cs"/>
                        </a:rPr>
                        <a:t>706.526</a:t>
                      </a:r>
                    </a:p>
                  </a:txBody>
                  <a:tcPr marL="9525" marR="9525" marT="9525" marB="0" anchor="ctr"/>
                </a:tc>
                <a:tc>
                  <a:txBody>
                    <a:bodyPr/>
                    <a:lstStyle/>
                    <a:p>
                      <a:pPr algn="ctr" fontAlgn="ctr"/>
                      <a:r>
                        <a:rPr lang="is-IS" sz="800" u="none" strike="noStrike" kern="1200">
                          <a:solidFill>
                            <a:schemeClr val="dk1"/>
                          </a:solidFill>
                          <a:effectLst/>
                          <a:latin typeface="+mn-lt"/>
                          <a:ea typeface="+mn-ea"/>
                          <a:cs typeface="+mn-cs"/>
                        </a:rPr>
                        <a:t>719.142</a:t>
                      </a:r>
                    </a:p>
                  </a:txBody>
                  <a:tcPr marL="9525" marR="9525" marT="9525" marB="0" anchor="ctr"/>
                </a:tc>
                <a:tc>
                  <a:txBody>
                    <a:bodyPr/>
                    <a:lstStyle/>
                    <a:p>
                      <a:pPr algn="ctr" fontAlgn="ctr"/>
                      <a:r>
                        <a:rPr lang="is-IS" sz="800" u="none" strike="noStrike" kern="1200">
                          <a:solidFill>
                            <a:schemeClr val="dk1"/>
                          </a:solidFill>
                          <a:effectLst/>
                          <a:latin typeface="+mn-lt"/>
                          <a:ea typeface="+mn-ea"/>
                          <a:cs typeface="+mn-cs"/>
                        </a:rPr>
                        <a:t>731.759</a:t>
                      </a:r>
                    </a:p>
                  </a:txBody>
                  <a:tcPr marL="9525" marR="9525" marT="9525" marB="0" anchor="ctr"/>
                </a:tc>
                <a:extLst>
                  <a:ext uri="{0D108BD9-81ED-4DB2-BD59-A6C34878D82A}">
                    <a16:rowId xmlns:a16="http://schemas.microsoft.com/office/drawing/2014/main" val="1607017703"/>
                  </a:ext>
                </a:extLst>
              </a:tr>
              <a:tr h="119263">
                <a:tc>
                  <a:txBody>
                    <a:bodyPr/>
                    <a:lstStyle/>
                    <a:p>
                      <a:pPr algn="ctr" fontAlgn="ctr"/>
                      <a:r>
                        <a:rPr lang="is-IS" sz="800" b="1" u="none" strike="noStrike">
                          <a:effectLst/>
                        </a:rPr>
                        <a:t>153</a:t>
                      </a:r>
                      <a:endParaRPr lang="is-IS" sz="800" b="1"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u="none" strike="noStrike" kern="1200">
                          <a:solidFill>
                            <a:schemeClr val="dk1"/>
                          </a:solidFill>
                          <a:effectLst/>
                          <a:latin typeface="+mn-lt"/>
                          <a:ea typeface="+mn-ea"/>
                          <a:cs typeface="+mn-cs"/>
                        </a:rPr>
                        <a:t>636.040</a:t>
                      </a:r>
                    </a:p>
                  </a:txBody>
                  <a:tcPr marL="9525" marR="9525" marT="9525" marB="0" anchor="ctr"/>
                </a:tc>
                <a:tc>
                  <a:txBody>
                    <a:bodyPr/>
                    <a:lstStyle/>
                    <a:p>
                      <a:pPr algn="ctr" fontAlgn="ctr"/>
                      <a:r>
                        <a:rPr lang="is-IS" sz="800" u="none" strike="noStrike" kern="1200">
                          <a:solidFill>
                            <a:schemeClr val="dk1"/>
                          </a:solidFill>
                          <a:effectLst/>
                          <a:latin typeface="+mn-lt"/>
                          <a:ea typeface="+mn-ea"/>
                          <a:cs typeface="+mn-cs"/>
                        </a:rPr>
                        <a:t>648.760</a:t>
                      </a:r>
                    </a:p>
                  </a:txBody>
                  <a:tcPr marL="9525" marR="9525" marT="9525" marB="0" anchor="ctr"/>
                </a:tc>
                <a:tc>
                  <a:txBody>
                    <a:bodyPr/>
                    <a:lstStyle/>
                    <a:p>
                      <a:pPr algn="ctr" fontAlgn="ctr"/>
                      <a:r>
                        <a:rPr lang="is-IS" sz="800" u="none" strike="noStrike" kern="1200">
                          <a:solidFill>
                            <a:schemeClr val="dk1"/>
                          </a:solidFill>
                          <a:effectLst/>
                          <a:latin typeface="+mn-lt"/>
                          <a:ea typeface="+mn-ea"/>
                          <a:cs typeface="+mn-cs"/>
                        </a:rPr>
                        <a:t>661.481</a:t>
                      </a:r>
                    </a:p>
                  </a:txBody>
                  <a:tcPr marL="9525" marR="9525" marT="9525" marB="0" anchor="ctr"/>
                </a:tc>
                <a:tc>
                  <a:txBody>
                    <a:bodyPr/>
                    <a:lstStyle/>
                    <a:p>
                      <a:pPr algn="ctr" fontAlgn="ctr"/>
                      <a:r>
                        <a:rPr lang="is-IS" sz="800" u="none" strike="noStrike" kern="1200">
                          <a:solidFill>
                            <a:schemeClr val="dk1"/>
                          </a:solidFill>
                          <a:effectLst/>
                          <a:latin typeface="+mn-lt"/>
                          <a:ea typeface="+mn-ea"/>
                          <a:cs typeface="+mn-cs"/>
                        </a:rPr>
                        <a:t>674.202</a:t>
                      </a:r>
                    </a:p>
                  </a:txBody>
                  <a:tcPr marL="9525" marR="9525" marT="9525" marB="0" anchor="ctr"/>
                </a:tc>
                <a:tc>
                  <a:txBody>
                    <a:bodyPr/>
                    <a:lstStyle/>
                    <a:p>
                      <a:pPr algn="ctr" fontAlgn="ctr"/>
                      <a:r>
                        <a:rPr lang="is-IS" sz="800" u="none" strike="noStrike" kern="1200">
                          <a:solidFill>
                            <a:schemeClr val="dk1"/>
                          </a:solidFill>
                          <a:effectLst/>
                          <a:latin typeface="+mn-lt"/>
                          <a:ea typeface="+mn-ea"/>
                          <a:cs typeface="+mn-cs"/>
                        </a:rPr>
                        <a:t>686.923</a:t>
                      </a:r>
                    </a:p>
                  </a:txBody>
                  <a:tcPr marL="9525" marR="9525" marT="9525" marB="0" anchor="ctr"/>
                </a:tc>
                <a:tc>
                  <a:txBody>
                    <a:bodyPr/>
                    <a:lstStyle/>
                    <a:p>
                      <a:pPr algn="ctr" fontAlgn="ctr"/>
                      <a:r>
                        <a:rPr lang="is-IS" sz="800" u="none" strike="noStrike" kern="1200">
                          <a:solidFill>
                            <a:schemeClr val="dk1"/>
                          </a:solidFill>
                          <a:effectLst/>
                          <a:latin typeface="+mn-lt"/>
                          <a:ea typeface="+mn-ea"/>
                          <a:cs typeface="+mn-cs"/>
                        </a:rPr>
                        <a:t>699.643</a:t>
                      </a:r>
                    </a:p>
                  </a:txBody>
                  <a:tcPr marL="9525" marR="9525" marT="9525" marB="0" anchor="ctr"/>
                </a:tc>
                <a:tc>
                  <a:txBody>
                    <a:bodyPr/>
                    <a:lstStyle/>
                    <a:p>
                      <a:pPr algn="ctr" fontAlgn="ctr"/>
                      <a:r>
                        <a:rPr lang="is-IS" sz="800" u="none" strike="noStrike" kern="1200">
                          <a:solidFill>
                            <a:schemeClr val="dk1"/>
                          </a:solidFill>
                          <a:effectLst/>
                          <a:latin typeface="+mn-lt"/>
                          <a:ea typeface="+mn-ea"/>
                          <a:cs typeface="+mn-cs"/>
                        </a:rPr>
                        <a:t>712.364</a:t>
                      </a:r>
                    </a:p>
                  </a:txBody>
                  <a:tcPr marL="9525" marR="9525" marT="9525" marB="0" anchor="ctr"/>
                </a:tc>
                <a:tc>
                  <a:txBody>
                    <a:bodyPr/>
                    <a:lstStyle/>
                    <a:p>
                      <a:pPr algn="ctr" fontAlgn="ctr"/>
                      <a:r>
                        <a:rPr lang="is-IS" sz="800" u="none" strike="noStrike" kern="1200">
                          <a:solidFill>
                            <a:schemeClr val="dk1"/>
                          </a:solidFill>
                          <a:effectLst/>
                          <a:latin typeface="+mn-lt"/>
                          <a:ea typeface="+mn-ea"/>
                          <a:cs typeface="+mn-cs"/>
                        </a:rPr>
                        <a:t>725.085</a:t>
                      </a:r>
                    </a:p>
                  </a:txBody>
                  <a:tcPr marL="9525" marR="9525" marT="9525" marB="0" anchor="ctr"/>
                </a:tc>
                <a:tc>
                  <a:txBody>
                    <a:bodyPr/>
                    <a:lstStyle/>
                    <a:p>
                      <a:pPr algn="ctr" fontAlgn="ctr"/>
                      <a:r>
                        <a:rPr lang="is-IS" sz="800" u="none" strike="noStrike" kern="1200">
                          <a:solidFill>
                            <a:schemeClr val="dk1"/>
                          </a:solidFill>
                          <a:effectLst/>
                          <a:latin typeface="+mn-lt"/>
                          <a:ea typeface="+mn-ea"/>
                          <a:cs typeface="+mn-cs"/>
                        </a:rPr>
                        <a:t>737.806</a:t>
                      </a:r>
                    </a:p>
                  </a:txBody>
                  <a:tcPr marL="9525" marR="9525" marT="9525" marB="0" anchor="ctr"/>
                </a:tc>
                <a:extLst>
                  <a:ext uri="{0D108BD9-81ED-4DB2-BD59-A6C34878D82A}">
                    <a16:rowId xmlns:a16="http://schemas.microsoft.com/office/drawing/2014/main" val="193620917"/>
                  </a:ext>
                </a:extLst>
              </a:tr>
              <a:tr h="119263">
                <a:tc>
                  <a:txBody>
                    <a:bodyPr/>
                    <a:lstStyle/>
                    <a:p>
                      <a:pPr algn="ctr" fontAlgn="ctr"/>
                      <a:r>
                        <a:rPr lang="is-IS" sz="800" b="1" u="none" strike="noStrike">
                          <a:effectLst/>
                        </a:rPr>
                        <a:t>154</a:t>
                      </a:r>
                      <a:endParaRPr lang="is-IS" sz="800" b="1"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u="none" strike="noStrike" kern="1200">
                          <a:solidFill>
                            <a:schemeClr val="dk1"/>
                          </a:solidFill>
                          <a:effectLst/>
                          <a:latin typeface="+mn-lt"/>
                          <a:ea typeface="+mn-ea"/>
                          <a:cs typeface="+mn-cs"/>
                        </a:rPr>
                        <a:t>641.311</a:t>
                      </a:r>
                    </a:p>
                  </a:txBody>
                  <a:tcPr marL="9525" marR="9525" marT="9525" marB="0" anchor="ctr"/>
                </a:tc>
                <a:tc>
                  <a:txBody>
                    <a:bodyPr/>
                    <a:lstStyle/>
                    <a:p>
                      <a:pPr algn="ctr" fontAlgn="ctr"/>
                      <a:r>
                        <a:rPr lang="is-IS" sz="800" u="none" strike="noStrike" kern="1200">
                          <a:solidFill>
                            <a:schemeClr val="dk1"/>
                          </a:solidFill>
                          <a:effectLst/>
                          <a:latin typeface="+mn-lt"/>
                          <a:ea typeface="+mn-ea"/>
                          <a:cs typeface="+mn-cs"/>
                        </a:rPr>
                        <a:t>654.137</a:t>
                      </a:r>
                    </a:p>
                  </a:txBody>
                  <a:tcPr marL="9525" marR="9525" marT="9525" marB="0" anchor="ctr"/>
                </a:tc>
                <a:tc>
                  <a:txBody>
                    <a:bodyPr/>
                    <a:lstStyle/>
                    <a:p>
                      <a:pPr algn="ctr" fontAlgn="ctr"/>
                      <a:r>
                        <a:rPr lang="is-IS" sz="800" u="none" strike="noStrike" kern="1200">
                          <a:solidFill>
                            <a:schemeClr val="dk1"/>
                          </a:solidFill>
                          <a:effectLst/>
                          <a:latin typeface="+mn-lt"/>
                          <a:ea typeface="+mn-ea"/>
                          <a:cs typeface="+mn-cs"/>
                        </a:rPr>
                        <a:t>666.964</a:t>
                      </a:r>
                    </a:p>
                  </a:txBody>
                  <a:tcPr marL="9525" marR="9525" marT="9525" marB="0" anchor="ctr"/>
                </a:tc>
                <a:tc>
                  <a:txBody>
                    <a:bodyPr/>
                    <a:lstStyle/>
                    <a:p>
                      <a:pPr algn="ctr" fontAlgn="ctr"/>
                      <a:r>
                        <a:rPr lang="is-IS" sz="800" u="none" strike="noStrike" kern="1200">
                          <a:solidFill>
                            <a:schemeClr val="dk1"/>
                          </a:solidFill>
                          <a:effectLst/>
                          <a:latin typeface="+mn-lt"/>
                          <a:ea typeface="+mn-ea"/>
                          <a:cs typeface="+mn-cs"/>
                        </a:rPr>
                        <a:t>679.790</a:t>
                      </a:r>
                    </a:p>
                  </a:txBody>
                  <a:tcPr marL="9525" marR="9525" marT="9525" marB="0" anchor="ctr"/>
                </a:tc>
                <a:tc>
                  <a:txBody>
                    <a:bodyPr/>
                    <a:lstStyle/>
                    <a:p>
                      <a:pPr algn="ctr" fontAlgn="ctr"/>
                      <a:r>
                        <a:rPr lang="is-IS" sz="800" u="none" strike="noStrike" kern="1200">
                          <a:solidFill>
                            <a:schemeClr val="dk1"/>
                          </a:solidFill>
                          <a:effectLst/>
                          <a:latin typeface="+mn-lt"/>
                          <a:ea typeface="+mn-ea"/>
                          <a:cs typeface="+mn-cs"/>
                        </a:rPr>
                        <a:t>692.616</a:t>
                      </a:r>
                    </a:p>
                  </a:txBody>
                  <a:tcPr marL="9525" marR="9525" marT="9525" marB="0" anchor="ctr"/>
                </a:tc>
                <a:tc>
                  <a:txBody>
                    <a:bodyPr/>
                    <a:lstStyle/>
                    <a:p>
                      <a:pPr algn="ctr" fontAlgn="ctr"/>
                      <a:r>
                        <a:rPr lang="is-IS" sz="800" u="none" strike="noStrike" kern="1200">
                          <a:solidFill>
                            <a:schemeClr val="dk1"/>
                          </a:solidFill>
                          <a:effectLst/>
                          <a:latin typeface="+mn-lt"/>
                          <a:ea typeface="+mn-ea"/>
                          <a:cs typeface="+mn-cs"/>
                        </a:rPr>
                        <a:t>705.442</a:t>
                      </a:r>
                    </a:p>
                  </a:txBody>
                  <a:tcPr marL="9525" marR="9525" marT="9525" marB="0" anchor="ctr"/>
                </a:tc>
                <a:tc>
                  <a:txBody>
                    <a:bodyPr/>
                    <a:lstStyle/>
                    <a:p>
                      <a:pPr algn="ctr" fontAlgn="ctr"/>
                      <a:r>
                        <a:rPr lang="is-IS" sz="800" u="none" strike="noStrike" kern="1200">
                          <a:solidFill>
                            <a:schemeClr val="dk1"/>
                          </a:solidFill>
                          <a:effectLst/>
                          <a:latin typeface="+mn-lt"/>
                          <a:ea typeface="+mn-ea"/>
                          <a:cs typeface="+mn-cs"/>
                        </a:rPr>
                        <a:t>718.268</a:t>
                      </a:r>
                    </a:p>
                  </a:txBody>
                  <a:tcPr marL="9525" marR="9525" marT="9525" marB="0" anchor="ctr"/>
                </a:tc>
                <a:tc>
                  <a:txBody>
                    <a:bodyPr/>
                    <a:lstStyle/>
                    <a:p>
                      <a:pPr algn="ctr" fontAlgn="ctr"/>
                      <a:r>
                        <a:rPr lang="is-IS" sz="800" u="none" strike="noStrike" kern="1200">
                          <a:solidFill>
                            <a:schemeClr val="dk1"/>
                          </a:solidFill>
                          <a:effectLst/>
                          <a:latin typeface="+mn-lt"/>
                          <a:ea typeface="+mn-ea"/>
                          <a:cs typeface="+mn-cs"/>
                        </a:rPr>
                        <a:t>731.095</a:t>
                      </a:r>
                    </a:p>
                  </a:txBody>
                  <a:tcPr marL="9525" marR="9525" marT="9525" marB="0" anchor="ctr"/>
                </a:tc>
                <a:tc>
                  <a:txBody>
                    <a:bodyPr/>
                    <a:lstStyle/>
                    <a:p>
                      <a:pPr algn="ctr" fontAlgn="ctr"/>
                      <a:r>
                        <a:rPr lang="is-IS" sz="800" u="none" strike="noStrike" kern="1200">
                          <a:solidFill>
                            <a:schemeClr val="dk1"/>
                          </a:solidFill>
                          <a:effectLst/>
                          <a:latin typeface="+mn-lt"/>
                          <a:ea typeface="+mn-ea"/>
                          <a:cs typeface="+mn-cs"/>
                        </a:rPr>
                        <a:t>743.921</a:t>
                      </a:r>
                    </a:p>
                  </a:txBody>
                  <a:tcPr marL="9525" marR="9525" marT="9525" marB="0" anchor="ctr"/>
                </a:tc>
                <a:extLst>
                  <a:ext uri="{0D108BD9-81ED-4DB2-BD59-A6C34878D82A}">
                    <a16:rowId xmlns:a16="http://schemas.microsoft.com/office/drawing/2014/main" val="3134209929"/>
                  </a:ext>
                </a:extLst>
              </a:tr>
              <a:tr h="119263">
                <a:tc>
                  <a:txBody>
                    <a:bodyPr/>
                    <a:lstStyle/>
                    <a:p>
                      <a:pPr algn="ctr" fontAlgn="ctr"/>
                      <a:r>
                        <a:rPr lang="is-IS" sz="800" b="1" u="none" strike="noStrike">
                          <a:effectLst/>
                        </a:rPr>
                        <a:t>155</a:t>
                      </a:r>
                      <a:endParaRPr lang="is-IS" sz="800" b="1"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u="none" strike="noStrike" kern="1200">
                          <a:solidFill>
                            <a:schemeClr val="dk1"/>
                          </a:solidFill>
                          <a:effectLst/>
                          <a:latin typeface="+mn-lt"/>
                          <a:ea typeface="+mn-ea"/>
                          <a:cs typeface="+mn-cs"/>
                        </a:rPr>
                        <a:t>646.640</a:t>
                      </a:r>
                    </a:p>
                  </a:txBody>
                  <a:tcPr marL="9525" marR="9525" marT="9525" marB="0" anchor="ctr"/>
                </a:tc>
                <a:tc>
                  <a:txBody>
                    <a:bodyPr/>
                    <a:lstStyle/>
                    <a:p>
                      <a:pPr algn="ctr" fontAlgn="ctr"/>
                      <a:r>
                        <a:rPr lang="is-IS" sz="800" u="none" strike="noStrike" kern="1200">
                          <a:solidFill>
                            <a:schemeClr val="dk1"/>
                          </a:solidFill>
                          <a:effectLst/>
                          <a:latin typeface="+mn-lt"/>
                          <a:ea typeface="+mn-ea"/>
                          <a:cs typeface="+mn-cs"/>
                        </a:rPr>
                        <a:t>659.573</a:t>
                      </a:r>
                    </a:p>
                  </a:txBody>
                  <a:tcPr marL="9525" marR="9525" marT="9525" marB="0" anchor="ctr"/>
                </a:tc>
                <a:tc>
                  <a:txBody>
                    <a:bodyPr/>
                    <a:lstStyle/>
                    <a:p>
                      <a:pPr algn="ctr" fontAlgn="ctr"/>
                      <a:r>
                        <a:rPr lang="is-IS" sz="800" u="none" strike="noStrike" kern="1200">
                          <a:solidFill>
                            <a:schemeClr val="dk1"/>
                          </a:solidFill>
                          <a:effectLst/>
                          <a:latin typeface="+mn-lt"/>
                          <a:ea typeface="+mn-ea"/>
                          <a:cs typeface="+mn-cs"/>
                        </a:rPr>
                        <a:t>672.506</a:t>
                      </a:r>
                    </a:p>
                  </a:txBody>
                  <a:tcPr marL="9525" marR="9525" marT="9525" marB="0" anchor="ctr"/>
                </a:tc>
                <a:tc>
                  <a:txBody>
                    <a:bodyPr/>
                    <a:lstStyle/>
                    <a:p>
                      <a:pPr algn="ctr" fontAlgn="ctr"/>
                      <a:r>
                        <a:rPr lang="is-IS" sz="800" u="none" strike="noStrike" kern="1200">
                          <a:solidFill>
                            <a:schemeClr val="dk1"/>
                          </a:solidFill>
                          <a:effectLst/>
                          <a:latin typeface="+mn-lt"/>
                          <a:ea typeface="+mn-ea"/>
                          <a:cs typeface="+mn-cs"/>
                        </a:rPr>
                        <a:t>685.439</a:t>
                      </a:r>
                    </a:p>
                  </a:txBody>
                  <a:tcPr marL="9525" marR="9525" marT="9525" marB="0" anchor="ctr"/>
                </a:tc>
                <a:tc>
                  <a:txBody>
                    <a:bodyPr/>
                    <a:lstStyle/>
                    <a:p>
                      <a:pPr algn="ctr" fontAlgn="ctr"/>
                      <a:r>
                        <a:rPr lang="is-IS" sz="800" u="none" strike="noStrike" kern="1200">
                          <a:solidFill>
                            <a:schemeClr val="dk1"/>
                          </a:solidFill>
                          <a:effectLst/>
                          <a:latin typeface="+mn-lt"/>
                          <a:ea typeface="+mn-ea"/>
                          <a:cs typeface="+mn-cs"/>
                        </a:rPr>
                        <a:t>698.372</a:t>
                      </a:r>
                    </a:p>
                  </a:txBody>
                  <a:tcPr marL="9525" marR="9525" marT="9525" marB="0" anchor="ctr"/>
                </a:tc>
                <a:tc>
                  <a:txBody>
                    <a:bodyPr/>
                    <a:lstStyle/>
                    <a:p>
                      <a:pPr algn="ctr" fontAlgn="ctr"/>
                      <a:r>
                        <a:rPr lang="is-IS" sz="800" u="none" strike="noStrike" kern="1200">
                          <a:solidFill>
                            <a:schemeClr val="dk1"/>
                          </a:solidFill>
                          <a:effectLst/>
                          <a:latin typeface="+mn-lt"/>
                          <a:ea typeface="+mn-ea"/>
                          <a:cs typeface="+mn-cs"/>
                        </a:rPr>
                        <a:t>711.304</a:t>
                      </a:r>
                    </a:p>
                  </a:txBody>
                  <a:tcPr marL="9525" marR="9525" marT="9525" marB="0" anchor="ctr"/>
                </a:tc>
                <a:tc>
                  <a:txBody>
                    <a:bodyPr/>
                    <a:lstStyle/>
                    <a:p>
                      <a:pPr algn="ctr" fontAlgn="ctr"/>
                      <a:r>
                        <a:rPr lang="is-IS" sz="800" u="none" strike="noStrike" kern="1200">
                          <a:solidFill>
                            <a:schemeClr val="dk1"/>
                          </a:solidFill>
                          <a:effectLst/>
                          <a:latin typeface="+mn-lt"/>
                          <a:ea typeface="+mn-ea"/>
                          <a:cs typeface="+mn-cs"/>
                        </a:rPr>
                        <a:t>724.237</a:t>
                      </a:r>
                    </a:p>
                  </a:txBody>
                  <a:tcPr marL="9525" marR="9525" marT="9525" marB="0" anchor="ctr"/>
                </a:tc>
                <a:tc>
                  <a:txBody>
                    <a:bodyPr/>
                    <a:lstStyle/>
                    <a:p>
                      <a:pPr algn="ctr" fontAlgn="ctr"/>
                      <a:r>
                        <a:rPr lang="is-IS" sz="800" u="none" strike="noStrike" kern="1200">
                          <a:solidFill>
                            <a:schemeClr val="dk1"/>
                          </a:solidFill>
                          <a:effectLst/>
                          <a:latin typeface="+mn-lt"/>
                          <a:ea typeface="+mn-ea"/>
                          <a:cs typeface="+mn-cs"/>
                        </a:rPr>
                        <a:t>737.170</a:t>
                      </a:r>
                    </a:p>
                  </a:txBody>
                  <a:tcPr marL="9525" marR="9525" marT="9525" marB="0" anchor="ctr"/>
                </a:tc>
                <a:tc>
                  <a:txBody>
                    <a:bodyPr/>
                    <a:lstStyle/>
                    <a:p>
                      <a:pPr algn="ctr" fontAlgn="ctr"/>
                      <a:r>
                        <a:rPr lang="is-IS" sz="800" u="none" strike="noStrike" kern="1200">
                          <a:solidFill>
                            <a:schemeClr val="dk1"/>
                          </a:solidFill>
                          <a:effectLst/>
                          <a:latin typeface="+mn-lt"/>
                          <a:ea typeface="+mn-ea"/>
                          <a:cs typeface="+mn-cs"/>
                        </a:rPr>
                        <a:t>750.103</a:t>
                      </a:r>
                    </a:p>
                  </a:txBody>
                  <a:tcPr marL="9525" marR="9525" marT="9525" marB="0" anchor="ctr"/>
                </a:tc>
                <a:extLst>
                  <a:ext uri="{0D108BD9-81ED-4DB2-BD59-A6C34878D82A}">
                    <a16:rowId xmlns:a16="http://schemas.microsoft.com/office/drawing/2014/main" val="4282869072"/>
                  </a:ext>
                </a:extLst>
              </a:tr>
            </a:tbl>
          </a:graphicData>
        </a:graphic>
      </p:graphicFrame>
      <p:graphicFrame>
        <p:nvGraphicFramePr>
          <p:cNvPr id="3" name="Table 2">
            <a:extLst>
              <a:ext uri="{FF2B5EF4-FFF2-40B4-BE49-F238E27FC236}">
                <a16:creationId xmlns:a16="http://schemas.microsoft.com/office/drawing/2014/main" id="{C68C34DA-2793-EFF3-91DF-88259D36CAC2}"/>
              </a:ext>
            </a:extLst>
          </p:cNvPr>
          <p:cNvGraphicFramePr>
            <a:graphicFrameLocks noGrp="1"/>
          </p:cNvGraphicFramePr>
          <p:nvPr>
            <p:extLst>
              <p:ext uri="{D42A27DB-BD31-4B8C-83A1-F6EECF244321}">
                <p14:modId xmlns:p14="http://schemas.microsoft.com/office/powerpoint/2010/main" val="151942671"/>
              </p:ext>
            </p:extLst>
          </p:nvPr>
        </p:nvGraphicFramePr>
        <p:xfrm>
          <a:off x="6466786" y="358535"/>
          <a:ext cx="5366807" cy="6447000"/>
        </p:xfrm>
        <a:graphic>
          <a:graphicData uri="http://schemas.openxmlformats.org/drawingml/2006/table">
            <a:tbl>
              <a:tblPr>
                <a:tableStyleId>{5C22544A-7EE6-4342-B048-85BDC9FD1C3A}</a:tableStyleId>
              </a:tblPr>
              <a:tblGrid>
                <a:gridCol w="451943">
                  <a:extLst>
                    <a:ext uri="{9D8B030D-6E8A-4147-A177-3AD203B41FA5}">
                      <a16:colId xmlns:a16="http://schemas.microsoft.com/office/drawing/2014/main" val="1063204849"/>
                    </a:ext>
                  </a:extLst>
                </a:gridCol>
                <a:gridCol w="546096">
                  <a:extLst>
                    <a:ext uri="{9D8B030D-6E8A-4147-A177-3AD203B41FA5}">
                      <a16:colId xmlns:a16="http://schemas.microsoft.com/office/drawing/2014/main" val="453315918"/>
                    </a:ext>
                  </a:extLst>
                </a:gridCol>
                <a:gridCol w="546096">
                  <a:extLst>
                    <a:ext uri="{9D8B030D-6E8A-4147-A177-3AD203B41FA5}">
                      <a16:colId xmlns:a16="http://schemas.microsoft.com/office/drawing/2014/main" val="1787413719"/>
                    </a:ext>
                  </a:extLst>
                </a:gridCol>
                <a:gridCol w="546096">
                  <a:extLst>
                    <a:ext uri="{9D8B030D-6E8A-4147-A177-3AD203B41FA5}">
                      <a16:colId xmlns:a16="http://schemas.microsoft.com/office/drawing/2014/main" val="2876828126"/>
                    </a:ext>
                  </a:extLst>
                </a:gridCol>
                <a:gridCol w="546096">
                  <a:extLst>
                    <a:ext uri="{9D8B030D-6E8A-4147-A177-3AD203B41FA5}">
                      <a16:colId xmlns:a16="http://schemas.microsoft.com/office/drawing/2014/main" val="2561358870"/>
                    </a:ext>
                  </a:extLst>
                </a:gridCol>
                <a:gridCol w="546096">
                  <a:extLst>
                    <a:ext uri="{9D8B030D-6E8A-4147-A177-3AD203B41FA5}">
                      <a16:colId xmlns:a16="http://schemas.microsoft.com/office/drawing/2014/main" val="975685864"/>
                    </a:ext>
                  </a:extLst>
                </a:gridCol>
                <a:gridCol w="546096">
                  <a:extLst>
                    <a:ext uri="{9D8B030D-6E8A-4147-A177-3AD203B41FA5}">
                      <a16:colId xmlns:a16="http://schemas.microsoft.com/office/drawing/2014/main" val="3903464047"/>
                    </a:ext>
                  </a:extLst>
                </a:gridCol>
                <a:gridCol w="546096">
                  <a:extLst>
                    <a:ext uri="{9D8B030D-6E8A-4147-A177-3AD203B41FA5}">
                      <a16:colId xmlns:a16="http://schemas.microsoft.com/office/drawing/2014/main" val="2002537589"/>
                    </a:ext>
                  </a:extLst>
                </a:gridCol>
                <a:gridCol w="546096">
                  <a:extLst>
                    <a:ext uri="{9D8B030D-6E8A-4147-A177-3AD203B41FA5}">
                      <a16:colId xmlns:a16="http://schemas.microsoft.com/office/drawing/2014/main" val="1062379054"/>
                    </a:ext>
                  </a:extLst>
                </a:gridCol>
                <a:gridCol w="546096">
                  <a:extLst>
                    <a:ext uri="{9D8B030D-6E8A-4147-A177-3AD203B41FA5}">
                      <a16:colId xmlns:a16="http://schemas.microsoft.com/office/drawing/2014/main" val="1957697514"/>
                    </a:ext>
                  </a:extLst>
                </a:gridCol>
              </a:tblGrid>
              <a:tr h="113167">
                <a:tc gridSpan="10">
                  <a:txBody>
                    <a:bodyPr/>
                    <a:lstStyle/>
                    <a:p>
                      <a:pPr algn="ctr" fontAlgn="ctr"/>
                      <a:r>
                        <a:rPr lang="is-IS" sz="900" b="1" u="none" strike="noStrike">
                          <a:effectLst/>
                        </a:rPr>
                        <a:t> Launatafla 2 frh.</a:t>
                      </a:r>
                      <a:endParaRPr lang="is-IS" sz="900" b="1" i="0" u="none" strike="noStrike">
                        <a:solidFill>
                          <a:srgbClr val="000000"/>
                        </a:solidFill>
                        <a:effectLst/>
                        <a:latin typeface="Arial" panose="020B0604020202020204" pitchFamily="34" charset="0"/>
                      </a:endParaRPr>
                    </a:p>
                  </a:txBody>
                  <a:tcPr marL="4605" marR="4605" marT="4605" marB="0" anchor="ctr"/>
                </a:tc>
                <a:tc hMerge="1">
                  <a:txBody>
                    <a:bodyPr/>
                    <a:lstStyle/>
                    <a:p>
                      <a:endParaRPr lang="is-IS"/>
                    </a:p>
                  </a:txBody>
                  <a:tcPr/>
                </a:tc>
                <a:tc hMerge="1">
                  <a:txBody>
                    <a:bodyPr/>
                    <a:lstStyle/>
                    <a:p>
                      <a:endParaRPr lang="is-IS"/>
                    </a:p>
                  </a:txBody>
                  <a:tcPr/>
                </a:tc>
                <a:tc hMerge="1">
                  <a:txBody>
                    <a:bodyPr/>
                    <a:lstStyle/>
                    <a:p>
                      <a:endParaRPr lang="is-IS"/>
                    </a:p>
                  </a:txBody>
                  <a:tcPr/>
                </a:tc>
                <a:tc hMerge="1">
                  <a:txBody>
                    <a:bodyPr/>
                    <a:lstStyle/>
                    <a:p>
                      <a:endParaRPr lang="is-IS"/>
                    </a:p>
                  </a:txBody>
                  <a:tcPr/>
                </a:tc>
                <a:tc hMerge="1">
                  <a:txBody>
                    <a:bodyPr/>
                    <a:lstStyle/>
                    <a:p>
                      <a:endParaRPr lang="is-IS"/>
                    </a:p>
                  </a:txBody>
                  <a:tcPr/>
                </a:tc>
                <a:tc hMerge="1">
                  <a:txBody>
                    <a:bodyPr/>
                    <a:lstStyle/>
                    <a:p>
                      <a:endParaRPr lang="is-IS"/>
                    </a:p>
                  </a:txBody>
                  <a:tcPr/>
                </a:tc>
                <a:tc hMerge="1">
                  <a:txBody>
                    <a:bodyPr/>
                    <a:lstStyle/>
                    <a:p>
                      <a:endParaRPr lang="is-IS"/>
                    </a:p>
                  </a:txBody>
                  <a:tcPr/>
                </a:tc>
                <a:tc hMerge="1">
                  <a:txBody>
                    <a:bodyPr/>
                    <a:lstStyle/>
                    <a:p>
                      <a:endParaRPr lang="is-IS"/>
                    </a:p>
                  </a:txBody>
                  <a:tcPr/>
                </a:tc>
                <a:tc hMerge="1">
                  <a:txBody>
                    <a:bodyPr/>
                    <a:lstStyle/>
                    <a:p>
                      <a:endParaRPr lang="is-IS"/>
                    </a:p>
                  </a:txBody>
                  <a:tcPr/>
                </a:tc>
                <a:extLst>
                  <a:ext uri="{0D108BD9-81ED-4DB2-BD59-A6C34878D82A}">
                    <a16:rowId xmlns:a16="http://schemas.microsoft.com/office/drawing/2014/main" val="2993577364"/>
                  </a:ext>
                </a:extLst>
              </a:tr>
              <a:tr h="113167">
                <a:tc gridSpan="10">
                  <a:txBody>
                    <a:bodyPr/>
                    <a:lstStyle/>
                    <a:p>
                      <a:pPr algn="ctr" fontAlgn="ctr"/>
                      <a:r>
                        <a:rPr lang="is-IS" sz="900" b="1" u="none" strike="noStrike">
                          <a:effectLst/>
                        </a:rPr>
                        <a:t>Gildir frá 1. apríl 2025 til 31. mars 2026</a:t>
                      </a:r>
                      <a:endParaRPr lang="is-IS" sz="900" b="1" i="0" u="none" strike="noStrike">
                        <a:solidFill>
                          <a:srgbClr val="000000"/>
                        </a:solidFill>
                        <a:effectLst/>
                        <a:latin typeface="Arial" panose="020B0604020202020204" pitchFamily="34" charset="0"/>
                      </a:endParaRPr>
                    </a:p>
                  </a:txBody>
                  <a:tcPr marL="4605" marR="4605" marT="4605" marB="0" anchor="ctr"/>
                </a:tc>
                <a:tc hMerge="1">
                  <a:txBody>
                    <a:bodyPr/>
                    <a:lstStyle/>
                    <a:p>
                      <a:endParaRPr lang="is-IS"/>
                    </a:p>
                  </a:txBody>
                  <a:tcPr/>
                </a:tc>
                <a:tc hMerge="1">
                  <a:txBody>
                    <a:bodyPr/>
                    <a:lstStyle/>
                    <a:p>
                      <a:endParaRPr lang="is-IS"/>
                    </a:p>
                  </a:txBody>
                  <a:tcPr/>
                </a:tc>
                <a:tc hMerge="1">
                  <a:txBody>
                    <a:bodyPr/>
                    <a:lstStyle/>
                    <a:p>
                      <a:endParaRPr lang="is-IS"/>
                    </a:p>
                  </a:txBody>
                  <a:tcPr/>
                </a:tc>
                <a:tc hMerge="1">
                  <a:txBody>
                    <a:bodyPr/>
                    <a:lstStyle/>
                    <a:p>
                      <a:endParaRPr lang="is-IS"/>
                    </a:p>
                  </a:txBody>
                  <a:tcPr/>
                </a:tc>
                <a:tc hMerge="1">
                  <a:txBody>
                    <a:bodyPr/>
                    <a:lstStyle/>
                    <a:p>
                      <a:endParaRPr lang="is-IS"/>
                    </a:p>
                  </a:txBody>
                  <a:tcPr/>
                </a:tc>
                <a:tc hMerge="1">
                  <a:txBody>
                    <a:bodyPr/>
                    <a:lstStyle/>
                    <a:p>
                      <a:endParaRPr lang="is-IS"/>
                    </a:p>
                  </a:txBody>
                  <a:tcPr/>
                </a:tc>
                <a:tc hMerge="1">
                  <a:txBody>
                    <a:bodyPr/>
                    <a:lstStyle/>
                    <a:p>
                      <a:endParaRPr lang="is-IS"/>
                    </a:p>
                  </a:txBody>
                  <a:tcPr/>
                </a:tc>
                <a:tc hMerge="1">
                  <a:txBody>
                    <a:bodyPr/>
                    <a:lstStyle/>
                    <a:p>
                      <a:endParaRPr lang="is-IS"/>
                    </a:p>
                  </a:txBody>
                  <a:tcPr/>
                </a:tc>
                <a:tc hMerge="1">
                  <a:txBody>
                    <a:bodyPr/>
                    <a:lstStyle/>
                    <a:p>
                      <a:endParaRPr lang="is-IS"/>
                    </a:p>
                  </a:txBody>
                  <a:tcPr/>
                </a:tc>
                <a:extLst>
                  <a:ext uri="{0D108BD9-81ED-4DB2-BD59-A6C34878D82A}">
                    <a16:rowId xmlns:a16="http://schemas.microsoft.com/office/drawing/2014/main" val="2097118203"/>
                  </a:ext>
                </a:extLst>
              </a:tr>
              <a:tr h="184994">
                <a:tc>
                  <a:txBody>
                    <a:bodyPr/>
                    <a:lstStyle/>
                    <a:p>
                      <a:pPr algn="ctr" fontAlgn="ctr"/>
                      <a:r>
                        <a:rPr lang="is-IS" sz="800" b="1" u="none" strike="noStrike">
                          <a:effectLst/>
                        </a:rPr>
                        <a:t>L.fl.</a:t>
                      </a:r>
                      <a:endParaRPr lang="is-IS" sz="800" b="1"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u="none" strike="noStrike">
                          <a:effectLst/>
                        </a:rPr>
                        <a:t>Grunn- laun</a:t>
                      </a:r>
                      <a:endParaRPr lang="is-IS" sz="800" b="1"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u="none" strike="noStrike">
                          <a:effectLst/>
                        </a:rPr>
                        <a:t>Persónu- álag 2%</a:t>
                      </a:r>
                      <a:endParaRPr lang="is-IS" sz="800" b="1"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u="none" strike="noStrike">
                          <a:effectLst/>
                        </a:rPr>
                        <a:t>Persónu- álag 4%</a:t>
                      </a:r>
                      <a:endParaRPr lang="is-IS" sz="800" b="1"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u="none" strike="noStrike">
                          <a:effectLst/>
                        </a:rPr>
                        <a:t>Persónu- álag 6%</a:t>
                      </a:r>
                      <a:endParaRPr lang="is-IS" sz="800" b="1"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u="none" strike="noStrike">
                          <a:effectLst/>
                        </a:rPr>
                        <a:t>Persónu- álag 8%</a:t>
                      </a:r>
                      <a:endParaRPr lang="is-IS" sz="800" b="1"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u="none" strike="noStrike">
                          <a:effectLst/>
                        </a:rPr>
                        <a:t>Persónu- álag 10%</a:t>
                      </a:r>
                      <a:endParaRPr lang="is-IS" sz="800" b="1"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u="none" strike="noStrike">
                          <a:effectLst/>
                        </a:rPr>
                        <a:t>Persónu- álag 12%</a:t>
                      </a:r>
                      <a:endParaRPr lang="is-IS" sz="800" b="1"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u="none" strike="noStrike">
                          <a:effectLst/>
                        </a:rPr>
                        <a:t>Persónu- álag 14%</a:t>
                      </a:r>
                      <a:endParaRPr lang="is-IS" sz="800" b="1"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u="none" strike="noStrike">
                          <a:effectLst/>
                        </a:rPr>
                        <a:t>Persónu- álag 16%</a:t>
                      </a:r>
                      <a:endParaRPr lang="is-IS" sz="800" b="1" i="0" u="none" strike="noStrike">
                        <a:solidFill>
                          <a:srgbClr val="000000"/>
                        </a:solidFill>
                        <a:effectLst/>
                        <a:latin typeface="Arial" panose="020B0604020202020204" pitchFamily="34" charset="0"/>
                      </a:endParaRPr>
                    </a:p>
                  </a:txBody>
                  <a:tcPr marL="4605" marR="4605" marT="4605" marB="0" anchor="ctr"/>
                </a:tc>
                <a:extLst>
                  <a:ext uri="{0D108BD9-81ED-4DB2-BD59-A6C34878D82A}">
                    <a16:rowId xmlns:a16="http://schemas.microsoft.com/office/drawing/2014/main" val="3952664291"/>
                  </a:ext>
                </a:extLst>
              </a:tr>
              <a:tr h="104892">
                <a:tc>
                  <a:txBody>
                    <a:bodyPr/>
                    <a:lstStyle/>
                    <a:p>
                      <a:pPr algn="ctr" fontAlgn="ctr"/>
                      <a:r>
                        <a:rPr lang="is-IS" sz="800" b="1" u="none" strike="noStrike">
                          <a:effectLst/>
                        </a:rPr>
                        <a:t>156</a:t>
                      </a:r>
                      <a:endParaRPr lang="is-IS" sz="800" b="1"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b="1" i="0" u="none" strike="noStrike">
                          <a:solidFill>
                            <a:srgbClr val="000000"/>
                          </a:solidFill>
                          <a:effectLst/>
                          <a:latin typeface="Arial" panose="020B0604020202020204" pitchFamily="34" charset="0"/>
                        </a:rPr>
                        <a:t>652.029</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665.070</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678.111</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691.151</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704.192</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717.232</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730.273</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743.313</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756.354</a:t>
                      </a:r>
                    </a:p>
                  </a:txBody>
                  <a:tcPr marL="9525" marR="9525" marT="9525" marB="0" anchor="ctr"/>
                </a:tc>
                <a:extLst>
                  <a:ext uri="{0D108BD9-81ED-4DB2-BD59-A6C34878D82A}">
                    <a16:rowId xmlns:a16="http://schemas.microsoft.com/office/drawing/2014/main" val="1715769425"/>
                  </a:ext>
                </a:extLst>
              </a:tr>
              <a:tr h="104892">
                <a:tc>
                  <a:txBody>
                    <a:bodyPr/>
                    <a:lstStyle/>
                    <a:p>
                      <a:pPr algn="ctr" fontAlgn="ctr"/>
                      <a:r>
                        <a:rPr lang="is-IS" sz="800" b="1" u="none" strike="noStrike">
                          <a:effectLst/>
                        </a:rPr>
                        <a:t>157</a:t>
                      </a:r>
                      <a:endParaRPr lang="is-IS" sz="800" b="1"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b="1" i="0" u="none" strike="noStrike">
                          <a:solidFill>
                            <a:srgbClr val="000000"/>
                          </a:solidFill>
                          <a:effectLst/>
                          <a:latin typeface="Arial" panose="020B0604020202020204" pitchFamily="34" charset="0"/>
                        </a:rPr>
                        <a:t>657.475</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670.625</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683.774</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696.924</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710.073</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723.223</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736.372</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749.522</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762.671</a:t>
                      </a:r>
                    </a:p>
                  </a:txBody>
                  <a:tcPr marL="9525" marR="9525" marT="9525" marB="0" anchor="ctr"/>
                </a:tc>
                <a:extLst>
                  <a:ext uri="{0D108BD9-81ED-4DB2-BD59-A6C34878D82A}">
                    <a16:rowId xmlns:a16="http://schemas.microsoft.com/office/drawing/2014/main" val="2653248290"/>
                  </a:ext>
                </a:extLst>
              </a:tr>
              <a:tr h="104892">
                <a:tc>
                  <a:txBody>
                    <a:bodyPr/>
                    <a:lstStyle/>
                    <a:p>
                      <a:pPr algn="ctr" fontAlgn="ctr"/>
                      <a:r>
                        <a:rPr lang="is-IS" sz="800" b="1" u="none" strike="noStrike">
                          <a:effectLst/>
                        </a:rPr>
                        <a:t>158</a:t>
                      </a:r>
                      <a:endParaRPr lang="is-IS" sz="800" b="1"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b="1" i="0" u="none" strike="noStrike">
                          <a:solidFill>
                            <a:srgbClr val="000000"/>
                          </a:solidFill>
                          <a:effectLst/>
                          <a:latin typeface="Arial" panose="020B0604020202020204" pitchFamily="34" charset="0"/>
                        </a:rPr>
                        <a:t>662.982</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676.241</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689.501</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702.760</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716.020</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729.280</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742.539</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755.799</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769.059</a:t>
                      </a:r>
                    </a:p>
                  </a:txBody>
                  <a:tcPr marL="9525" marR="9525" marT="9525" marB="0" anchor="ctr"/>
                </a:tc>
                <a:extLst>
                  <a:ext uri="{0D108BD9-81ED-4DB2-BD59-A6C34878D82A}">
                    <a16:rowId xmlns:a16="http://schemas.microsoft.com/office/drawing/2014/main" val="872609040"/>
                  </a:ext>
                </a:extLst>
              </a:tr>
              <a:tr h="104892">
                <a:tc>
                  <a:txBody>
                    <a:bodyPr/>
                    <a:lstStyle/>
                    <a:p>
                      <a:pPr algn="ctr" fontAlgn="ctr"/>
                      <a:r>
                        <a:rPr lang="is-IS" sz="800" b="1" u="none" strike="noStrike">
                          <a:effectLst/>
                        </a:rPr>
                        <a:t>159</a:t>
                      </a:r>
                      <a:endParaRPr lang="is-IS" sz="800" b="1"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b="1" i="0" u="none" strike="noStrike">
                          <a:solidFill>
                            <a:srgbClr val="000000"/>
                          </a:solidFill>
                          <a:effectLst/>
                          <a:latin typeface="Arial" panose="020B0604020202020204" pitchFamily="34" charset="0"/>
                        </a:rPr>
                        <a:t>668.549</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681.920</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695.291</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708.662</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722.033</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735.404</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748.775</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762.146</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775.517</a:t>
                      </a:r>
                    </a:p>
                  </a:txBody>
                  <a:tcPr marL="9525" marR="9525" marT="9525" marB="0" anchor="ctr"/>
                </a:tc>
                <a:extLst>
                  <a:ext uri="{0D108BD9-81ED-4DB2-BD59-A6C34878D82A}">
                    <a16:rowId xmlns:a16="http://schemas.microsoft.com/office/drawing/2014/main" val="3090398306"/>
                  </a:ext>
                </a:extLst>
              </a:tr>
              <a:tr h="104892">
                <a:tc>
                  <a:txBody>
                    <a:bodyPr/>
                    <a:lstStyle/>
                    <a:p>
                      <a:pPr algn="ctr" fontAlgn="ctr"/>
                      <a:r>
                        <a:rPr lang="is-IS" sz="800" b="1" u="none" strike="noStrike">
                          <a:effectLst/>
                        </a:rPr>
                        <a:t>160</a:t>
                      </a:r>
                      <a:endParaRPr lang="is-IS" sz="800" b="1"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b="1" i="0" u="none" strike="noStrike">
                          <a:solidFill>
                            <a:srgbClr val="000000"/>
                          </a:solidFill>
                          <a:effectLst/>
                          <a:latin typeface="Arial" panose="020B0604020202020204" pitchFamily="34" charset="0"/>
                        </a:rPr>
                        <a:t>674.179</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687.662</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701.146</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714.629</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728.113</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741.596</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755.080</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768.564</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782.047</a:t>
                      </a:r>
                    </a:p>
                  </a:txBody>
                  <a:tcPr marL="9525" marR="9525" marT="9525" marB="0" anchor="ctr"/>
                </a:tc>
                <a:extLst>
                  <a:ext uri="{0D108BD9-81ED-4DB2-BD59-A6C34878D82A}">
                    <a16:rowId xmlns:a16="http://schemas.microsoft.com/office/drawing/2014/main" val="1125471967"/>
                  </a:ext>
                </a:extLst>
              </a:tr>
              <a:tr h="104892">
                <a:tc>
                  <a:txBody>
                    <a:bodyPr/>
                    <a:lstStyle/>
                    <a:p>
                      <a:pPr algn="ctr" fontAlgn="ctr"/>
                      <a:r>
                        <a:rPr lang="is-IS" sz="800" b="1" u="none" strike="noStrike">
                          <a:effectLst/>
                        </a:rPr>
                        <a:t>161</a:t>
                      </a:r>
                      <a:endParaRPr lang="is-IS" sz="800" b="1"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b="1" i="0" u="none" strike="noStrike">
                          <a:solidFill>
                            <a:srgbClr val="000000"/>
                          </a:solidFill>
                          <a:effectLst/>
                          <a:latin typeface="Arial" panose="020B0604020202020204" pitchFamily="34" charset="0"/>
                        </a:rPr>
                        <a:t>679.868</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693.465</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707.063</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720.660</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734.257</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747.855</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761.452</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775.049</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788.647</a:t>
                      </a:r>
                    </a:p>
                  </a:txBody>
                  <a:tcPr marL="9525" marR="9525" marT="9525" marB="0" anchor="ctr"/>
                </a:tc>
                <a:extLst>
                  <a:ext uri="{0D108BD9-81ED-4DB2-BD59-A6C34878D82A}">
                    <a16:rowId xmlns:a16="http://schemas.microsoft.com/office/drawing/2014/main" val="2644860261"/>
                  </a:ext>
                </a:extLst>
              </a:tr>
              <a:tr h="104892">
                <a:tc>
                  <a:txBody>
                    <a:bodyPr/>
                    <a:lstStyle/>
                    <a:p>
                      <a:pPr algn="ctr" fontAlgn="ctr"/>
                      <a:r>
                        <a:rPr lang="is-IS" sz="800" b="1" u="none" strike="noStrike">
                          <a:effectLst/>
                        </a:rPr>
                        <a:t>162</a:t>
                      </a:r>
                      <a:endParaRPr lang="is-IS" sz="800" b="1"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b="1" i="0" u="none" strike="noStrike">
                          <a:solidFill>
                            <a:srgbClr val="000000"/>
                          </a:solidFill>
                          <a:effectLst/>
                          <a:latin typeface="Arial" panose="020B0604020202020204" pitchFamily="34" charset="0"/>
                        </a:rPr>
                        <a:t>684.117</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697.799</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711.481</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725.164</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738.846</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752.528</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766.211</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779.893</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793.575</a:t>
                      </a:r>
                    </a:p>
                  </a:txBody>
                  <a:tcPr marL="9525" marR="9525" marT="9525" marB="0" anchor="ctr"/>
                </a:tc>
                <a:extLst>
                  <a:ext uri="{0D108BD9-81ED-4DB2-BD59-A6C34878D82A}">
                    <a16:rowId xmlns:a16="http://schemas.microsoft.com/office/drawing/2014/main" val="4163899150"/>
                  </a:ext>
                </a:extLst>
              </a:tr>
              <a:tr h="104892">
                <a:tc>
                  <a:txBody>
                    <a:bodyPr/>
                    <a:lstStyle/>
                    <a:p>
                      <a:pPr algn="ctr" fontAlgn="ctr"/>
                      <a:r>
                        <a:rPr lang="is-IS" sz="800" b="1" u="none" strike="noStrike">
                          <a:effectLst/>
                        </a:rPr>
                        <a:t>163</a:t>
                      </a:r>
                      <a:endParaRPr lang="is-IS" sz="800" b="1"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b="1" i="0" u="none" strike="noStrike">
                          <a:solidFill>
                            <a:srgbClr val="000000"/>
                          </a:solidFill>
                          <a:effectLst/>
                          <a:latin typeface="Arial" panose="020B0604020202020204" pitchFamily="34" charset="0"/>
                        </a:rPr>
                        <a:t>689.159</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702.942</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716.725</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730.508</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744.292</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758.075</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771.858</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785.641</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799.424</a:t>
                      </a:r>
                    </a:p>
                  </a:txBody>
                  <a:tcPr marL="9525" marR="9525" marT="9525" marB="0" anchor="ctr"/>
                </a:tc>
                <a:extLst>
                  <a:ext uri="{0D108BD9-81ED-4DB2-BD59-A6C34878D82A}">
                    <a16:rowId xmlns:a16="http://schemas.microsoft.com/office/drawing/2014/main" val="635022544"/>
                  </a:ext>
                </a:extLst>
              </a:tr>
              <a:tr h="104892">
                <a:tc>
                  <a:txBody>
                    <a:bodyPr/>
                    <a:lstStyle/>
                    <a:p>
                      <a:pPr algn="ctr" fontAlgn="ctr"/>
                      <a:r>
                        <a:rPr lang="is-IS" sz="800" b="1" u="none" strike="noStrike">
                          <a:effectLst/>
                        </a:rPr>
                        <a:t>164</a:t>
                      </a:r>
                      <a:endParaRPr lang="is-IS" sz="800" b="1"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b="1" i="0" u="none" strike="noStrike">
                          <a:solidFill>
                            <a:srgbClr val="000000"/>
                          </a:solidFill>
                          <a:effectLst/>
                          <a:latin typeface="Arial" panose="020B0604020202020204" pitchFamily="34" charset="0"/>
                        </a:rPr>
                        <a:t>694.252</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708.137</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722.022</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735.907</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749.792</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763.677</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777.562</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791.447</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805.333</a:t>
                      </a:r>
                    </a:p>
                  </a:txBody>
                  <a:tcPr marL="9525" marR="9525" marT="9525" marB="0" anchor="ctr"/>
                </a:tc>
                <a:extLst>
                  <a:ext uri="{0D108BD9-81ED-4DB2-BD59-A6C34878D82A}">
                    <a16:rowId xmlns:a16="http://schemas.microsoft.com/office/drawing/2014/main" val="799819898"/>
                  </a:ext>
                </a:extLst>
              </a:tr>
              <a:tr h="104892">
                <a:tc>
                  <a:txBody>
                    <a:bodyPr/>
                    <a:lstStyle/>
                    <a:p>
                      <a:pPr algn="ctr" fontAlgn="ctr"/>
                      <a:r>
                        <a:rPr lang="is-IS" sz="800" b="1" u="none" strike="noStrike">
                          <a:effectLst/>
                        </a:rPr>
                        <a:t>165</a:t>
                      </a:r>
                      <a:endParaRPr lang="is-IS" sz="800" b="1"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b="1" i="0" u="none" strike="noStrike">
                          <a:solidFill>
                            <a:srgbClr val="000000"/>
                          </a:solidFill>
                          <a:effectLst/>
                          <a:latin typeface="Arial" panose="020B0604020202020204" pitchFamily="34" charset="0"/>
                        </a:rPr>
                        <a:t>699.395</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713.383</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727.371</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741.359</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755.347</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769.335</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783.323</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797.311</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811.299</a:t>
                      </a:r>
                    </a:p>
                  </a:txBody>
                  <a:tcPr marL="9525" marR="9525" marT="9525" marB="0" anchor="ctr"/>
                </a:tc>
                <a:extLst>
                  <a:ext uri="{0D108BD9-81ED-4DB2-BD59-A6C34878D82A}">
                    <a16:rowId xmlns:a16="http://schemas.microsoft.com/office/drawing/2014/main" val="249328499"/>
                  </a:ext>
                </a:extLst>
              </a:tr>
              <a:tr h="104892">
                <a:tc>
                  <a:txBody>
                    <a:bodyPr/>
                    <a:lstStyle/>
                    <a:p>
                      <a:pPr algn="ctr" fontAlgn="ctr"/>
                      <a:r>
                        <a:rPr lang="is-IS" sz="800" b="1" u="none" strike="noStrike">
                          <a:effectLst/>
                        </a:rPr>
                        <a:t>166</a:t>
                      </a:r>
                      <a:endParaRPr lang="is-IS" sz="800" b="1"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b="1" i="0" u="none" strike="noStrike">
                          <a:solidFill>
                            <a:srgbClr val="000000"/>
                          </a:solidFill>
                          <a:effectLst/>
                          <a:latin typeface="Arial" panose="020B0604020202020204" pitchFamily="34" charset="0"/>
                        </a:rPr>
                        <a:t>704.669</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718.762</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732.856</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746.949</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761.042</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775.136</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789.229</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803.323</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817.416</a:t>
                      </a:r>
                    </a:p>
                  </a:txBody>
                  <a:tcPr marL="9525" marR="9525" marT="9525" marB="0" anchor="ctr"/>
                </a:tc>
                <a:extLst>
                  <a:ext uri="{0D108BD9-81ED-4DB2-BD59-A6C34878D82A}">
                    <a16:rowId xmlns:a16="http://schemas.microsoft.com/office/drawing/2014/main" val="4253519638"/>
                  </a:ext>
                </a:extLst>
              </a:tr>
              <a:tr h="104892">
                <a:tc>
                  <a:txBody>
                    <a:bodyPr/>
                    <a:lstStyle/>
                    <a:p>
                      <a:pPr algn="ctr" fontAlgn="ctr"/>
                      <a:r>
                        <a:rPr lang="is-IS" sz="800" b="1" u="none" strike="noStrike">
                          <a:effectLst/>
                        </a:rPr>
                        <a:t>167</a:t>
                      </a:r>
                      <a:endParaRPr lang="is-IS" sz="800" b="1"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b="1" i="0" u="none" strike="noStrike">
                          <a:solidFill>
                            <a:srgbClr val="000000"/>
                          </a:solidFill>
                          <a:effectLst/>
                          <a:latin typeface="Arial" panose="020B0604020202020204" pitchFamily="34" charset="0"/>
                        </a:rPr>
                        <a:t>712.083</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726.324</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740.566</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754.808</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769.049</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783.291</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797.533</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811.774</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826.016</a:t>
                      </a:r>
                    </a:p>
                  </a:txBody>
                  <a:tcPr marL="9525" marR="9525" marT="9525" marB="0" anchor="ctr"/>
                </a:tc>
                <a:extLst>
                  <a:ext uri="{0D108BD9-81ED-4DB2-BD59-A6C34878D82A}">
                    <a16:rowId xmlns:a16="http://schemas.microsoft.com/office/drawing/2014/main" val="3298591098"/>
                  </a:ext>
                </a:extLst>
              </a:tr>
              <a:tr h="104892">
                <a:tc>
                  <a:txBody>
                    <a:bodyPr/>
                    <a:lstStyle/>
                    <a:p>
                      <a:pPr algn="ctr" fontAlgn="ctr"/>
                      <a:r>
                        <a:rPr lang="is-IS" sz="800" b="1" u="none" strike="noStrike">
                          <a:effectLst/>
                        </a:rPr>
                        <a:t>168</a:t>
                      </a:r>
                      <a:endParaRPr lang="is-IS" sz="800" b="1"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b="1" i="0" u="none" strike="noStrike">
                          <a:solidFill>
                            <a:srgbClr val="000000"/>
                          </a:solidFill>
                          <a:effectLst/>
                          <a:latin typeface="Arial" panose="020B0604020202020204" pitchFamily="34" charset="0"/>
                        </a:rPr>
                        <a:t>719.596</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733.988</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748.380</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762.772</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777.164</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791.556</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805.948</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820.340</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834.732</a:t>
                      </a:r>
                    </a:p>
                  </a:txBody>
                  <a:tcPr marL="9525" marR="9525" marT="9525" marB="0" anchor="ctr"/>
                </a:tc>
                <a:extLst>
                  <a:ext uri="{0D108BD9-81ED-4DB2-BD59-A6C34878D82A}">
                    <a16:rowId xmlns:a16="http://schemas.microsoft.com/office/drawing/2014/main" val="193628469"/>
                  </a:ext>
                </a:extLst>
              </a:tr>
              <a:tr h="104892">
                <a:tc>
                  <a:txBody>
                    <a:bodyPr/>
                    <a:lstStyle/>
                    <a:p>
                      <a:pPr algn="ctr" fontAlgn="ctr"/>
                      <a:r>
                        <a:rPr lang="is-IS" sz="800" b="1" u="none" strike="noStrike">
                          <a:effectLst/>
                        </a:rPr>
                        <a:t>169</a:t>
                      </a:r>
                      <a:endParaRPr lang="is-IS" sz="800" b="1"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b="1" i="0" u="none" strike="noStrike">
                          <a:solidFill>
                            <a:srgbClr val="000000"/>
                          </a:solidFill>
                          <a:effectLst/>
                          <a:latin typeface="Arial" panose="020B0604020202020204" pitchFamily="34" charset="0"/>
                        </a:rPr>
                        <a:t>727.212</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741.756</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756.300</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770.844</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785.389</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799.933</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814.477</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829.021</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843.566</a:t>
                      </a:r>
                    </a:p>
                  </a:txBody>
                  <a:tcPr marL="9525" marR="9525" marT="9525" marB="0" anchor="ctr"/>
                </a:tc>
                <a:extLst>
                  <a:ext uri="{0D108BD9-81ED-4DB2-BD59-A6C34878D82A}">
                    <a16:rowId xmlns:a16="http://schemas.microsoft.com/office/drawing/2014/main" val="639815818"/>
                  </a:ext>
                </a:extLst>
              </a:tr>
              <a:tr h="104892">
                <a:tc>
                  <a:txBody>
                    <a:bodyPr/>
                    <a:lstStyle/>
                    <a:p>
                      <a:pPr algn="ctr" fontAlgn="ctr"/>
                      <a:r>
                        <a:rPr lang="is-IS" sz="800" b="1" u="none" strike="noStrike">
                          <a:effectLst/>
                        </a:rPr>
                        <a:t>170</a:t>
                      </a:r>
                      <a:endParaRPr lang="is-IS" sz="800" b="1"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b="1" i="0" u="none" strike="noStrike">
                          <a:solidFill>
                            <a:srgbClr val="000000"/>
                          </a:solidFill>
                          <a:effectLst/>
                          <a:latin typeface="Arial" panose="020B0604020202020204" pitchFamily="34" charset="0"/>
                        </a:rPr>
                        <a:t>734.927</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749.626</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764.324</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779.023</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793.721</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808.420</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823.118</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837.817</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852.515</a:t>
                      </a:r>
                    </a:p>
                  </a:txBody>
                  <a:tcPr marL="9525" marR="9525" marT="9525" marB="0" anchor="ctr"/>
                </a:tc>
                <a:extLst>
                  <a:ext uri="{0D108BD9-81ED-4DB2-BD59-A6C34878D82A}">
                    <a16:rowId xmlns:a16="http://schemas.microsoft.com/office/drawing/2014/main" val="1074415318"/>
                  </a:ext>
                </a:extLst>
              </a:tr>
              <a:tr h="104892">
                <a:tc>
                  <a:txBody>
                    <a:bodyPr/>
                    <a:lstStyle/>
                    <a:p>
                      <a:pPr algn="ctr" fontAlgn="ctr"/>
                      <a:r>
                        <a:rPr lang="is-IS" sz="800" b="1" u="none" strike="noStrike">
                          <a:effectLst/>
                        </a:rPr>
                        <a:t>171</a:t>
                      </a:r>
                      <a:endParaRPr lang="is-IS" sz="800" b="1"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b="1" i="0" u="none" strike="noStrike">
                          <a:solidFill>
                            <a:srgbClr val="000000"/>
                          </a:solidFill>
                          <a:effectLst/>
                          <a:latin typeface="Arial" panose="020B0604020202020204" pitchFamily="34" charset="0"/>
                        </a:rPr>
                        <a:t>742.746</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757.601</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772.456</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787.311</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802.166</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817.021</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831.876</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846.731</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861.586</a:t>
                      </a:r>
                    </a:p>
                  </a:txBody>
                  <a:tcPr marL="9525" marR="9525" marT="9525" marB="0" anchor="ctr"/>
                </a:tc>
                <a:extLst>
                  <a:ext uri="{0D108BD9-81ED-4DB2-BD59-A6C34878D82A}">
                    <a16:rowId xmlns:a16="http://schemas.microsoft.com/office/drawing/2014/main" val="538207691"/>
                  </a:ext>
                </a:extLst>
              </a:tr>
              <a:tr h="104892">
                <a:tc>
                  <a:txBody>
                    <a:bodyPr/>
                    <a:lstStyle/>
                    <a:p>
                      <a:pPr algn="ctr" fontAlgn="ctr"/>
                      <a:r>
                        <a:rPr lang="is-IS" sz="800" b="1" u="none" strike="noStrike">
                          <a:effectLst/>
                        </a:rPr>
                        <a:t>172</a:t>
                      </a:r>
                      <a:endParaRPr lang="is-IS" sz="800" b="1"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b="1" i="0" u="none" strike="noStrike">
                          <a:solidFill>
                            <a:srgbClr val="000000"/>
                          </a:solidFill>
                          <a:effectLst/>
                          <a:latin typeface="Arial" panose="020B0604020202020204" pitchFamily="34" charset="0"/>
                        </a:rPr>
                        <a:t>750.673</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765.686</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780.700</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795.713</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810.727</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825.740</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840.753</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855.767</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870.780</a:t>
                      </a:r>
                    </a:p>
                  </a:txBody>
                  <a:tcPr marL="9525" marR="9525" marT="9525" marB="0" anchor="ctr"/>
                </a:tc>
                <a:extLst>
                  <a:ext uri="{0D108BD9-81ED-4DB2-BD59-A6C34878D82A}">
                    <a16:rowId xmlns:a16="http://schemas.microsoft.com/office/drawing/2014/main" val="65981821"/>
                  </a:ext>
                </a:extLst>
              </a:tr>
              <a:tr h="104892">
                <a:tc>
                  <a:txBody>
                    <a:bodyPr/>
                    <a:lstStyle/>
                    <a:p>
                      <a:pPr algn="ctr" fontAlgn="ctr"/>
                      <a:r>
                        <a:rPr lang="is-IS" sz="800" b="1" u="none" strike="noStrike">
                          <a:effectLst/>
                        </a:rPr>
                        <a:t>173</a:t>
                      </a:r>
                      <a:endParaRPr lang="is-IS" sz="800" b="1"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b="1" i="0" u="none" strike="noStrike">
                          <a:solidFill>
                            <a:srgbClr val="000000"/>
                          </a:solidFill>
                          <a:effectLst/>
                          <a:latin typeface="Arial" panose="020B0604020202020204" pitchFamily="34" charset="0"/>
                        </a:rPr>
                        <a:t>758.703</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773.877</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789.051</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804.226</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819.400</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834.574</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849.748</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864.922</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880.096</a:t>
                      </a:r>
                    </a:p>
                  </a:txBody>
                  <a:tcPr marL="9525" marR="9525" marT="9525" marB="0" anchor="ctr"/>
                </a:tc>
                <a:extLst>
                  <a:ext uri="{0D108BD9-81ED-4DB2-BD59-A6C34878D82A}">
                    <a16:rowId xmlns:a16="http://schemas.microsoft.com/office/drawing/2014/main" val="1549098893"/>
                  </a:ext>
                </a:extLst>
              </a:tr>
              <a:tr h="104892">
                <a:tc>
                  <a:txBody>
                    <a:bodyPr/>
                    <a:lstStyle/>
                    <a:p>
                      <a:pPr algn="ctr" fontAlgn="ctr"/>
                      <a:r>
                        <a:rPr lang="is-IS" sz="800" b="1" u="none" strike="noStrike">
                          <a:effectLst/>
                        </a:rPr>
                        <a:t>174</a:t>
                      </a:r>
                      <a:endParaRPr lang="is-IS" sz="800" b="1"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b="1" i="0" u="none" strike="noStrike">
                          <a:solidFill>
                            <a:srgbClr val="000000"/>
                          </a:solidFill>
                          <a:effectLst/>
                          <a:latin typeface="Arial" panose="020B0604020202020204" pitchFamily="34" charset="0"/>
                        </a:rPr>
                        <a:t>766.841</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782.178</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797.515</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812.852</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828.188</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843.525</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858.862</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874.199</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889.536</a:t>
                      </a:r>
                    </a:p>
                  </a:txBody>
                  <a:tcPr marL="9525" marR="9525" marT="9525" marB="0" anchor="ctr"/>
                </a:tc>
                <a:extLst>
                  <a:ext uri="{0D108BD9-81ED-4DB2-BD59-A6C34878D82A}">
                    <a16:rowId xmlns:a16="http://schemas.microsoft.com/office/drawing/2014/main" val="3328379078"/>
                  </a:ext>
                </a:extLst>
              </a:tr>
              <a:tr h="104892">
                <a:tc>
                  <a:txBody>
                    <a:bodyPr/>
                    <a:lstStyle/>
                    <a:p>
                      <a:pPr algn="ctr" fontAlgn="ctr"/>
                      <a:r>
                        <a:rPr lang="is-IS" sz="800" b="1" u="none" strike="noStrike">
                          <a:effectLst/>
                        </a:rPr>
                        <a:t>175</a:t>
                      </a:r>
                      <a:endParaRPr lang="is-IS" sz="800" b="1"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b="1" i="0" u="none" strike="noStrike">
                          <a:solidFill>
                            <a:srgbClr val="000000"/>
                          </a:solidFill>
                          <a:effectLst/>
                          <a:latin typeface="Arial" panose="020B0604020202020204" pitchFamily="34" charset="0"/>
                        </a:rPr>
                        <a:t>775.088</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790.589</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806.091</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821.593</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837.095</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852.597</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868.098</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883.600</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899.102</a:t>
                      </a:r>
                    </a:p>
                  </a:txBody>
                  <a:tcPr marL="9525" marR="9525" marT="9525" marB="0" anchor="ctr"/>
                </a:tc>
                <a:extLst>
                  <a:ext uri="{0D108BD9-81ED-4DB2-BD59-A6C34878D82A}">
                    <a16:rowId xmlns:a16="http://schemas.microsoft.com/office/drawing/2014/main" val="1250634892"/>
                  </a:ext>
                </a:extLst>
              </a:tr>
              <a:tr h="104892">
                <a:tc>
                  <a:txBody>
                    <a:bodyPr/>
                    <a:lstStyle/>
                    <a:p>
                      <a:pPr algn="ctr" fontAlgn="ctr"/>
                      <a:r>
                        <a:rPr lang="is-IS" sz="800" b="1" u="none" strike="noStrike">
                          <a:effectLst/>
                        </a:rPr>
                        <a:t>176</a:t>
                      </a:r>
                      <a:endParaRPr lang="is-IS" sz="800" b="1"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b="1" i="0" u="none" strike="noStrike">
                          <a:solidFill>
                            <a:srgbClr val="000000"/>
                          </a:solidFill>
                          <a:effectLst/>
                          <a:latin typeface="Arial" panose="020B0604020202020204" pitchFamily="34" charset="0"/>
                        </a:rPr>
                        <a:t>783.528</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799.199</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814.869</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830.540</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846.210</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861.881</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877.551</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893.222</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908.892</a:t>
                      </a:r>
                    </a:p>
                  </a:txBody>
                  <a:tcPr marL="9525" marR="9525" marT="9525" marB="0" anchor="ctr"/>
                </a:tc>
                <a:extLst>
                  <a:ext uri="{0D108BD9-81ED-4DB2-BD59-A6C34878D82A}">
                    <a16:rowId xmlns:a16="http://schemas.microsoft.com/office/drawing/2014/main" val="2972998175"/>
                  </a:ext>
                </a:extLst>
              </a:tr>
              <a:tr h="104892">
                <a:tc>
                  <a:txBody>
                    <a:bodyPr/>
                    <a:lstStyle/>
                    <a:p>
                      <a:pPr algn="ctr" fontAlgn="ctr"/>
                      <a:r>
                        <a:rPr lang="is-IS" sz="800" b="1" u="none" strike="noStrike">
                          <a:effectLst/>
                        </a:rPr>
                        <a:t>177</a:t>
                      </a:r>
                      <a:endParaRPr lang="is-IS" sz="800" b="1"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b="1" i="0" u="none" strike="noStrike">
                          <a:solidFill>
                            <a:srgbClr val="000000"/>
                          </a:solidFill>
                          <a:effectLst/>
                          <a:latin typeface="Arial" panose="020B0604020202020204" pitchFamily="34" charset="0"/>
                        </a:rPr>
                        <a:t>793.227</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809.091</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824.956</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840.820</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856.685</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872.549</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888.414</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904.279</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920.143</a:t>
                      </a:r>
                    </a:p>
                  </a:txBody>
                  <a:tcPr marL="9525" marR="9525" marT="9525" marB="0" anchor="ctr"/>
                </a:tc>
                <a:extLst>
                  <a:ext uri="{0D108BD9-81ED-4DB2-BD59-A6C34878D82A}">
                    <a16:rowId xmlns:a16="http://schemas.microsoft.com/office/drawing/2014/main" val="957775669"/>
                  </a:ext>
                </a:extLst>
              </a:tr>
              <a:tr h="104892">
                <a:tc>
                  <a:txBody>
                    <a:bodyPr/>
                    <a:lstStyle/>
                    <a:p>
                      <a:pPr algn="ctr" fontAlgn="ctr"/>
                      <a:r>
                        <a:rPr lang="is-IS" sz="800" b="1" u="none" strike="noStrike">
                          <a:effectLst/>
                        </a:rPr>
                        <a:t>178</a:t>
                      </a:r>
                      <a:endParaRPr lang="is-IS" sz="800" b="1"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b="1" i="0" u="none" strike="noStrike">
                          <a:solidFill>
                            <a:srgbClr val="000000"/>
                          </a:solidFill>
                          <a:effectLst/>
                          <a:latin typeface="Arial" panose="020B0604020202020204" pitchFamily="34" charset="0"/>
                        </a:rPr>
                        <a:t>803.066</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819.127</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835.189</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851.250</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867.311</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883.373</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899.434</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915.495</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931.557</a:t>
                      </a:r>
                    </a:p>
                  </a:txBody>
                  <a:tcPr marL="9525" marR="9525" marT="9525" marB="0" anchor="ctr"/>
                </a:tc>
                <a:extLst>
                  <a:ext uri="{0D108BD9-81ED-4DB2-BD59-A6C34878D82A}">
                    <a16:rowId xmlns:a16="http://schemas.microsoft.com/office/drawing/2014/main" val="975593256"/>
                  </a:ext>
                </a:extLst>
              </a:tr>
              <a:tr h="104892">
                <a:tc>
                  <a:txBody>
                    <a:bodyPr/>
                    <a:lstStyle/>
                    <a:p>
                      <a:pPr algn="ctr" fontAlgn="ctr"/>
                      <a:r>
                        <a:rPr lang="is-IS" sz="800" b="1" u="none" strike="noStrike">
                          <a:effectLst/>
                        </a:rPr>
                        <a:t>179</a:t>
                      </a:r>
                      <a:endParaRPr lang="is-IS" sz="800" b="1"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b="1" i="0" u="none" strike="noStrike">
                          <a:solidFill>
                            <a:srgbClr val="000000"/>
                          </a:solidFill>
                          <a:effectLst/>
                          <a:latin typeface="Arial" panose="020B0604020202020204" pitchFamily="34" charset="0"/>
                        </a:rPr>
                        <a:t>813.048</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829.309</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845.570</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861.831</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878.092</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894.352</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910.613</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926.874</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943.135</a:t>
                      </a:r>
                    </a:p>
                  </a:txBody>
                  <a:tcPr marL="9525" marR="9525" marT="9525" marB="0" anchor="ctr"/>
                </a:tc>
                <a:extLst>
                  <a:ext uri="{0D108BD9-81ED-4DB2-BD59-A6C34878D82A}">
                    <a16:rowId xmlns:a16="http://schemas.microsoft.com/office/drawing/2014/main" val="4267884241"/>
                  </a:ext>
                </a:extLst>
              </a:tr>
              <a:tr h="104892">
                <a:tc>
                  <a:txBody>
                    <a:bodyPr/>
                    <a:lstStyle/>
                    <a:p>
                      <a:pPr algn="ctr" fontAlgn="ctr"/>
                      <a:r>
                        <a:rPr lang="is-IS" sz="800" b="1" u="none" strike="noStrike">
                          <a:effectLst/>
                        </a:rPr>
                        <a:t>180</a:t>
                      </a:r>
                      <a:endParaRPr lang="is-IS" sz="800" b="1"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b="1" i="0" u="none" strike="noStrike">
                          <a:solidFill>
                            <a:srgbClr val="000000"/>
                          </a:solidFill>
                          <a:effectLst/>
                          <a:latin typeface="Arial" panose="020B0604020202020204" pitchFamily="34" charset="0"/>
                        </a:rPr>
                        <a:t>823.174</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839.638</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856.101</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872.565</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889.028</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905.492</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921.955</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938.419</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954.882</a:t>
                      </a:r>
                    </a:p>
                  </a:txBody>
                  <a:tcPr marL="9525" marR="9525" marT="9525" marB="0" anchor="ctr"/>
                </a:tc>
                <a:extLst>
                  <a:ext uri="{0D108BD9-81ED-4DB2-BD59-A6C34878D82A}">
                    <a16:rowId xmlns:a16="http://schemas.microsoft.com/office/drawing/2014/main" val="2258732566"/>
                  </a:ext>
                </a:extLst>
              </a:tr>
              <a:tr h="104892">
                <a:tc>
                  <a:txBody>
                    <a:bodyPr/>
                    <a:lstStyle/>
                    <a:p>
                      <a:pPr algn="ctr" fontAlgn="ctr"/>
                      <a:r>
                        <a:rPr lang="is-IS" sz="800" b="1" u="none" strike="noStrike">
                          <a:effectLst/>
                        </a:rPr>
                        <a:t>181</a:t>
                      </a:r>
                      <a:endParaRPr lang="is-IS" sz="800" b="1"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b="1" i="0" u="none" strike="noStrike">
                          <a:solidFill>
                            <a:srgbClr val="000000"/>
                          </a:solidFill>
                          <a:effectLst/>
                          <a:latin typeface="Arial" panose="020B0604020202020204" pitchFamily="34" charset="0"/>
                        </a:rPr>
                        <a:t>833.448</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850.117</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866.786</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883.455</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900.124</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916.793</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933.462</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950.131</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966.800</a:t>
                      </a:r>
                    </a:p>
                  </a:txBody>
                  <a:tcPr marL="9525" marR="9525" marT="9525" marB="0" anchor="ctr"/>
                </a:tc>
                <a:extLst>
                  <a:ext uri="{0D108BD9-81ED-4DB2-BD59-A6C34878D82A}">
                    <a16:rowId xmlns:a16="http://schemas.microsoft.com/office/drawing/2014/main" val="127027553"/>
                  </a:ext>
                </a:extLst>
              </a:tr>
              <a:tr h="104892">
                <a:tc>
                  <a:txBody>
                    <a:bodyPr/>
                    <a:lstStyle/>
                    <a:p>
                      <a:pPr algn="ctr" fontAlgn="ctr"/>
                      <a:r>
                        <a:rPr lang="is-IS" sz="800" b="1" u="none" strike="noStrike">
                          <a:effectLst/>
                        </a:rPr>
                        <a:t>182</a:t>
                      </a:r>
                      <a:endParaRPr lang="is-IS" sz="800" b="1"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b="1" i="0" u="none" strike="noStrike">
                          <a:solidFill>
                            <a:srgbClr val="000000"/>
                          </a:solidFill>
                          <a:effectLst/>
                          <a:latin typeface="Arial" panose="020B0604020202020204" pitchFamily="34" charset="0"/>
                        </a:rPr>
                        <a:t>843.870</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860.748</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877.625</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894.502</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911.380</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928.257</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945.135</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962.012</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978.889</a:t>
                      </a:r>
                    </a:p>
                  </a:txBody>
                  <a:tcPr marL="9525" marR="9525" marT="9525" marB="0" anchor="ctr"/>
                </a:tc>
                <a:extLst>
                  <a:ext uri="{0D108BD9-81ED-4DB2-BD59-A6C34878D82A}">
                    <a16:rowId xmlns:a16="http://schemas.microsoft.com/office/drawing/2014/main" val="2560949694"/>
                  </a:ext>
                </a:extLst>
              </a:tr>
              <a:tr h="104892">
                <a:tc>
                  <a:txBody>
                    <a:bodyPr/>
                    <a:lstStyle/>
                    <a:p>
                      <a:pPr algn="ctr" fontAlgn="ctr"/>
                      <a:r>
                        <a:rPr lang="is-IS" sz="800" b="1" u="none" strike="noStrike">
                          <a:effectLst/>
                        </a:rPr>
                        <a:t>183</a:t>
                      </a:r>
                      <a:endParaRPr lang="is-IS" sz="800" b="1"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b="1" i="0" u="none" strike="noStrike">
                          <a:solidFill>
                            <a:srgbClr val="000000"/>
                          </a:solidFill>
                          <a:effectLst/>
                          <a:latin typeface="Arial" panose="020B0604020202020204" pitchFamily="34" charset="0"/>
                        </a:rPr>
                        <a:t>854.444</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871.533</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888.622</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905.711</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922.799</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939.888</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956.977</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974.066</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991.155</a:t>
                      </a:r>
                    </a:p>
                  </a:txBody>
                  <a:tcPr marL="9525" marR="9525" marT="9525" marB="0" anchor="ctr"/>
                </a:tc>
                <a:extLst>
                  <a:ext uri="{0D108BD9-81ED-4DB2-BD59-A6C34878D82A}">
                    <a16:rowId xmlns:a16="http://schemas.microsoft.com/office/drawing/2014/main" val="2956434712"/>
                  </a:ext>
                </a:extLst>
              </a:tr>
              <a:tr h="104892">
                <a:tc>
                  <a:txBody>
                    <a:bodyPr/>
                    <a:lstStyle/>
                    <a:p>
                      <a:pPr algn="ctr" fontAlgn="ctr"/>
                      <a:r>
                        <a:rPr lang="is-IS" sz="800" b="1" u="none" strike="noStrike">
                          <a:effectLst/>
                        </a:rPr>
                        <a:t>184</a:t>
                      </a:r>
                      <a:endParaRPr lang="is-IS" sz="800" b="1"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b="1" i="0" u="none" strike="noStrike">
                          <a:solidFill>
                            <a:srgbClr val="000000"/>
                          </a:solidFill>
                          <a:effectLst/>
                          <a:latin typeface="Arial" panose="020B0604020202020204" pitchFamily="34" charset="0"/>
                        </a:rPr>
                        <a:t>865.172</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882.475</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899.779</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917.082</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934.386</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951.689</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968.992</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986.296</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1.003.599</a:t>
                      </a:r>
                    </a:p>
                  </a:txBody>
                  <a:tcPr marL="9525" marR="9525" marT="9525" marB="0" anchor="ctr"/>
                </a:tc>
                <a:extLst>
                  <a:ext uri="{0D108BD9-81ED-4DB2-BD59-A6C34878D82A}">
                    <a16:rowId xmlns:a16="http://schemas.microsoft.com/office/drawing/2014/main" val="1216092686"/>
                  </a:ext>
                </a:extLst>
              </a:tr>
              <a:tr h="104892">
                <a:tc>
                  <a:txBody>
                    <a:bodyPr/>
                    <a:lstStyle/>
                    <a:p>
                      <a:pPr algn="ctr" fontAlgn="ctr"/>
                      <a:r>
                        <a:rPr lang="is-IS" sz="800" b="1" u="none" strike="noStrike">
                          <a:effectLst/>
                        </a:rPr>
                        <a:t>185</a:t>
                      </a:r>
                      <a:endParaRPr lang="is-IS" sz="800" b="1"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b="1" i="0" u="none" strike="noStrike">
                          <a:solidFill>
                            <a:srgbClr val="000000"/>
                          </a:solidFill>
                          <a:effectLst/>
                          <a:latin typeface="Arial" panose="020B0604020202020204" pitchFamily="34" charset="0"/>
                        </a:rPr>
                        <a:t>876.054</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893.575</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911.096</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928.617</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946.138</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963.659</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981.180</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998.701</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1.016.222</a:t>
                      </a:r>
                    </a:p>
                  </a:txBody>
                  <a:tcPr marL="9525" marR="9525" marT="9525" marB="0" anchor="ctr"/>
                </a:tc>
                <a:extLst>
                  <a:ext uri="{0D108BD9-81ED-4DB2-BD59-A6C34878D82A}">
                    <a16:rowId xmlns:a16="http://schemas.microsoft.com/office/drawing/2014/main" val="1873183187"/>
                  </a:ext>
                </a:extLst>
              </a:tr>
              <a:tr h="104892">
                <a:tc>
                  <a:txBody>
                    <a:bodyPr/>
                    <a:lstStyle/>
                    <a:p>
                      <a:pPr algn="ctr" fontAlgn="ctr"/>
                      <a:r>
                        <a:rPr lang="is-IS" sz="800" b="1" u="none" strike="noStrike">
                          <a:effectLst/>
                        </a:rPr>
                        <a:t>186</a:t>
                      </a:r>
                      <a:endParaRPr lang="is-IS" sz="800" b="1"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b="1" i="0" u="none" strike="noStrike">
                          <a:solidFill>
                            <a:srgbClr val="000000"/>
                          </a:solidFill>
                          <a:effectLst/>
                          <a:latin typeface="Arial" panose="020B0604020202020204" pitchFamily="34" charset="0"/>
                        </a:rPr>
                        <a:t>887.095</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904.837</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922.579</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940.321</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958.063</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975.805</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993.547</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1.011.288</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1.029.030</a:t>
                      </a:r>
                    </a:p>
                  </a:txBody>
                  <a:tcPr marL="9525" marR="9525" marT="9525" marB="0" anchor="ctr"/>
                </a:tc>
                <a:extLst>
                  <a:ext uri="{0D108BD9-81ED-4DB2-BD59-A6C34878D82A}">
                    <a16:rowId xmlns:a16="http://schemas.microsoft.com/office/drawing/2014/main" val="3646960092"/>
                  </a:ext>
                </a:extLst>
              </a:tr>
              <a:tr h="104892">
                <a:tc>
                  <a:txBody>
                    <a:bodyPr/>
                    <a:lstStyle/>
                    <a:p>
                      <a:pPr algn="ctr" fontAlgn="ctr"/>
                      <a:r>
                        <a:rPr lang="is-IS" sz="800" b="1" u="none" strike="noStrike">
                          <a:effectLst/>
                        </a:rPr>
                        <a:t>187</a:t>
                      </a:r>
                      <a:endParaRPr lang="is-IS" sz="800" b="1"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b="1" i="0" u="none" strike="noStrike">
                          <a:solidFill>
                            <a:srgbClr val="000000"/>
                          </a:solidFill>
                          <a:effectLst/>
                          <a:latin typeface="Arial" panose="020B0604020202020204" pitchFamily="34" charset="0"/>
                        </a:rPr>
                        <a:t>898.295</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916.261</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934.227</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952.193</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970.159</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988.125</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1.006.091</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1.024.057</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1.042.022</a:t>
                      </a:r>
                    </a:p>
                  </a:txBody>
                  <a:tcPr marL="9525" marR="9525" marT="9525" marB="0" anchor="ctr"/>
                </a:tc>
                <a:extLst>
                  <a:ext uri="{0D108BD9-81ED-4DB2-BD59-A6C34878D82A}">
                    <a16:rowId xmlns:a16="http://schemas.microsoft.com/office/drawing/2014/main" val="3250859761"/>
                  </a:ext>
                </a:extLst>
              </a:tr>
              <a:tr h="104892">
                <a:tc>
                  <a:txBody>
                    <a:bodyPr/>
                    <a:lstStyle/>
                    <a:p>
                      <a:pPr algn="ctr" fontAlgn="ctr"/>
                      <a:r>
                        <a:rPr lang="is-IS" sz="800" b="1" u="none" strike="noStrike">
                          <a:effectLst/>
                        </a:rPr>
                        <a:t>188</a:t>
                      </a:r>
                      <a:endParaRPr lang="is-IS" sz="800" b="1"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b="1" i="0" u="none" strike="noStrike">
                          <a:solidFill>
                            <a:srgbClr val="000000"/>
                          </a:solidFill>
                          <a:effectLst/>
                          <a:latin typeface="Arial" panose="020B0604020202020204" pitchFamily="34" charset="0"/>
                        </a:rPr>
                        <a:t>909.657</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927.850</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946.044</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964.237</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982.430</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1.000.623</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1.018.816</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1.037.009</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1.055.202</a:t>
                      </a:r>
                    </a:p>
                  </a:txBody>
                  <a:tcPr marL="9525" marR="9525" marT="9525" marB="0" anchor="ctr"/>
                </a:tc>
                <a:extLst>
                  <a:ext uri="{0D108BD9-81ED-4DB2-BD59-A6C34878D82A}">
                    <a16:rowId xmlns:a16="http://schemas.microsoft.com/office/drawing/2014/main" val="4106789309"/>
                  </a:ext>
                </a:extLst>
              </a:tr>
              <a:tr h="104892">
                <a:tc>
                  <a:txBody>
                    <a:bodyPr/>
                    <a:lstStyle/>
                    <a:p>
                      <a:pPr algn="ctr" fontAlgn="ctr"/>
                      <a:r>
                        <a:rPr lang="is-IS" sz="800" b="1" u="none" strike="noStrike">
                          <a:effectLst/>
                        </a:rPr>
                        <a:t>189</a:t>
                      </a:r>
                      <a:endParaRPr lang="is-IS" sz="800" b="1"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b="1" i="0" u="none" strike="noStrike">
                          <a:solidFill>
                            <a:srgbClr val="000000"/>
                          </a:solidFill>
                          <a:effectLst/>
                          <a:latin typeface="Arial" panose="020B0604020202020204" pitchFamily="34" charset="0"/>
                        </a:rPr>
                        <a:t>921.185</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939.608</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958.032</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976.456</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994.880</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1.013.303</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1.031.727</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1.050.151</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1.068.574</a:t>
                      </a:r>
                    </a:p>
                  </a:txBody>
                  <a:tcPr marL="9525" marR="9525" marT="9525" marB="0" anchor="ctr"/>
                </a:tc>
                <a:extLst>
                  <a:ext uri="{0D108BD9-81ED-4DB2-BD59-A6C34878D82A}">
                    <a16:rowId xmlns:a16="http://schemas.microsoft.com/office/drawing/2014/main" val="1234913441"/>
                  </a:ext>
                </a:extLst>
              </a:tr>
              <a:tr h="104892">
                <a:tc>
                  <a:txBody>
                    <a:bodyPr/>
                    <a:lstStyle/>
                    <a:p>
                      <a:pPr algn="ctr" fontAlgn="ctr"/>
                      <a:r>
                        <a:rPr lang="is-IS" sz="800" b="1" u="none" strike="noStrike">
                          <a:effectLst/>
                        </a:rPr>
                        <a:t>190</a:t>
                      </a:r>
                      <a:endParaRPr lang="is-IS" sz="800" b="1"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b="1" i="0" u="none" strike="noStrike">
                          <a:solidFill>
                            <a:srgbClr val="000000"/>
                          </a:solidFill>
                          <a:effectLst/>
                          <a:latin typeface="Arial" panose="020B0604020202020204" pitchFamily="34" charset="0"/>
                        </a:rPr>
                        <a:t>932.881</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951.539</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970.196</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988.854</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1.007.512</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1.026.169</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1.044.827</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1.063.484</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1.082.142</a:t>
                      </a:r>
                    </a:p>
                  </a:txBody>
                  <a:tcPr marL="9525" marR="9525" marT="9525" marB="0" anchor="ctr"/>
                </a:tc>
                <a:extLst>
                  <a:ext uri="{0D108BD9-81ED-4DB2-BD59-A6C34878D82A}">
                    <a16:rowId xmlns:a16="http://schemas.microsoft.com/office/drawing/2014/main" val="2921010791"/>
                  </a:ext>
                </a:extLst>
              </a:tr>
              <a:tr h="104892">
                <a:tc>
                  <a:txBody>
                    <a:bodyPr/>
                    <a:lstStyle/>
                    <a:p>
                      <a:pPr algn="ctr" fontAlgn="ctr"/>
                      <a:r>
                        <a:rPr lang="is-IS" sz="800" b="1" u="none" strike="noStrike">
                          <a:effectLst/>
                        </a:rPr>
                        <a:t>191</a:t>
                      </a:r>
                      <a:endParaRPr lang="is-IS" sz="800" b="1"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b="1" i="0" u="none" strike="noStrike">
                          <a:solidFill>
                            <a:srgbClr val="000000"/>
                          </a:solidFill>
                          <a:effectLst/>
                          <a:latin typeface="Arial" panose="020B0604020202020204" pitchFamily="34" charset="0"/>
                        </a:rPr>
                        <a:t>944.745</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963.640</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982.535</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1.001.430</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1.020.325</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1.039.220</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1.058.114</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1.077.009</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1.095.904</a:t>
                      </a:r>
                    </a:p>
                  </a:txBody>
                  <a:tcPr marL="9525" marR="9525" marT="9525" marB="0" anchor="ctr"/>
                </a:tc>
                <a:extLst>
                  <a:ext uri="{0D108BD9-81ED-4DB2-BD59-A6C34878D82A}">
                    <a16:rowId xmlns:a16="http://schemas.microsoft.com/office/drawing/2014/main" val="1366582474"/>
                  </a:ext>
                </a:extLst>
              </a:tr>
              <a:tr h="104892">
                <a:tc>
                  <a:txBody>
                    <a:bodyPr/>
                    <a:lstStyle/>
                    <a:p>
                      <a:pPr algn="ctr" fontAlgn="ctr"/>
                      <a:r>
                        <a:rPr lang="is-IS" sz="800" b="1" u="none" strike="noStrike">
                          <a:effectLst/>
                        </a:rPr>
                        <a:t>192</a:t>
                      </a:r>
                      <a:endParaRPr lang="is-IS" sz="800" b="1"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b="1" i="0" u="none" strike="noStrike">
                          <a:solidFill>
                            <a:srgbClr val="000000"/>
                          </a:solidFill>
                          <a:effectLst/>
                          <a:latin typeface="Arial" panose="020B0604020202020204" pitchFamily="34" charset="0"/>
                        </a:rPr>
                        <a:t>956.781</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975.917</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995.053</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1.014.188</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1.033.324</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1.052.459</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1.071.595</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1.090.731</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1.109.866</a:t>
                      </a:r>
                    </a:p>
                  </a:txBody>
                  <a:tcPr marL="9525" marR="9525" marT="9525" marB="0" anchor="ctr"/>
                </a:tc>
                <a:extLst>
                  <a:ext uri="{0D108BD9-81ED-4DB2-BD59-A6C34878D82A}">
                    <a16:rowId xmlns:a16="http://schemas.microsoft.com/office/drawing/2014/main" val="1855096853"/>
                  </a:ext>
                </a:extLst>
              </a:tr>
              <a:tr h="104892">
                <a:tc>
                  <a:txBody>
                    <a:bodyPr/>
                    <a:lstStyle/>
                    <a:p>
                      <a:pPr algn="ctr" fontAlgn="ctr"/>
                      <a:r>
                        <a:rPr lang="is-IS" sz="800" b="1" u="none" strike="noStrike">
                          <a:effectLst/>
                        </a:rPr>
                        <a:t>193</a:t>
                      </a:r>
                      <a:endParaRPr lang="is-IS" sz="800" b="1"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b="1" i="0" u="none" strike="noStrike">
                          <a:solidFill>
                            <a:srgbClr val="000000"/>
                          </a:solidFill>
                          <a:effectLst/>
                          <a:latin typeface="Arial" panose="020B0604020202020204" pitchFamily="34" charset="0"/>
                        </a:rPr>
                        <a:t>968.992</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988.372</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1.007.752</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1.027.132</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1.046.512</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1.065.891</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1.085.271</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1.104.651</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1.124.031</a:t>
                      </a:r>
                    </a:p>
                  </a:txBody>
                  <a:tcPr marL="9525" marR="9525" marT="9525" marB="0" anchor="ctr"/>
                </a:tc>
                <a:extLst>
                  <a:ext uri="{0D108BD9-81ED-4DB2-BD59-A6C34878D82A}">
                    <a16:rowId xmlns:a16="http://schemas.microsoft.com/office/drawing/2014/main" val="2790636585"/>
                  </a:ext>
                </a:extLst>
              </a:tr>
              <a:tr h="104892">
                <a:tc>
                  <a:txBody>
                    <a:bodyPr/>
                    <a:lstStyle/>
                    <a:p>
                      <a:pPr algn="ctr" fontAlgn="ctr"/>
                      <a:r>
                        <a:rPr lang="is-IS" sz="800" b="1" u="none" strike="noStrike">
                          <a:effectLst/>
                        </a:rPr>
                        <a:t>194</a:t>
                      </a:r>
                      <a:endParaRPr lang="is-IS" sz="800" b="1"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b="1" i="0" u="none" strike="noStrike">
                          <a:solidFill>
                            <a:srgbClr val="000000"/>
                          </a:solidFill>
                          <a:effectLst/>
                          <a:latin typeface="Arial" panose="020B0604020202020204" pitchFamily="34" charset="0"/>
                        </a:rPr>
                        <a:t>981.380</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1.001.007</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1.020.635</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1.040.263</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1.059.890</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1.079.518</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1.099.145</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1.118.773</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1.138.401</a:t>
                      </a:r>
                    </a:p>
                  </a:txBody>
                  <a:tcPr marL="9525" marR="9525" marT="9525" marB="0" anchor="ctr"/>
                </a:tc>
                <a:extLst>
                  <a:ext uri="{0D108BD9-81ED-4DB2-BD59-A6C34878D82A}">
                    <a16:rowId xmlns:a16="http://schemas.microsoft.com/office/drawing/2014/main" val="3557811709"/>
                  </a:ext>
                </a:extLst>
              </a:tr>
              <a:tr h="104892">
                <a:tc>
                  <a:txBody>
                    <a:bodyPr/>
                    <a:lstStyle/>
                    <a:p>
                      <a:pPr algn="ctr" fontAlgn="ctr"/>
                      <a:r>
                        <a:rPr lang="is-IS" sz="800" b="1" u="none" strike="noStrike">
                          <a:effectLst/>
                        </a:rPr>
                        <a:t>195</a:t>
                      </a:r>
                      <a:endParaRPr lang="is-IS" sz="800" b="1"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b="1" i="0" u="none" strike="noStrike">
                          <a:solidFill>
                            <a:srgbClr val="000000"/>
                          </a:solidFill>
                          <a:effectLst/>
                          <a:latin typeface="Arial" panose="020B0604020202020204" pitchFamily="34" charset="0"/>
                        </a:rPr>
                        <a:t>993.947</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1.013.825</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1.033.704</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1.053.583</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1.073.462</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1.093.341</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1.113.220</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1.133.099</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1.152.978</a:t>
                      </a:r>
                    </a:p>
                  </a:txBody>
                  <a:tcPr marL="9525" marR="9525" marT="9525" marB="0" anchor="ctr"/>
                </a:tc>
                <a:extLst>
                  <a:ext uri="{0D108BD9-81ED-4DB2-BD59-A6C34878D82A}">
                    <a16:rowId xmlns:a16="http://schemas.microsoft.com/office/drawing/2014/main" val="656727668"/>
                  </a:ext>
                </a:extLst>
              </a:tr>
              <a:tr h="104892">
                <a:tc>
                  <a:txBody>
                    <a:bodyPr/>
                    <a:lstStyle/>
                    <a:p>
                      <a:pPr algn="ctr" fontAlgn="ctr"/>
                      <a:r>
                        <a:rPr lang="is-IS" sz="800" b="1" u="none" strike="noStrike">
                          <a:effectLst/>
                        </a:rPr>
                        <a:t>196</a:t>
                      </a:r>
                      <a:endParaRPr lang="is-IS" sz="800" b="1"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b="1" i="0" u="none" strike="noStrike">
                          <a:solidFill>
                            <a:srgbClr val="000000"/>
                          </a:solidFill>
                          <a:effectLst/>
                          <a:latin typeface="Arial" panose="020B0604020202020204" pitchFamily="34" charset="0"/>
                        </a:rPr>
                        <a:t>1.006.697</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1.026.831</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1.046.965</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1.067.099</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1.087.233</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1.107.367</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1.127.501</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1.147.634</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1.167.768</a:t>
                      </a:r>
                    </a:p>
                  </a:txBody>
                  <a:tcPr marL="9525" marR="9525" marT="9525" marB="0" anchor="ctr"/>
                </a:tc>
                <a:extLst>
                  <a:ext uri="{0D108BD9-81ED-4DB2-BD59-A6C34878D82A}">
                    <a16:rowId xmlns:a16="http://schemas.microsoft.com/office/drawing/2014/main" val="3681706789"/>
                  </a:ext>
                </a:extLst>
              </a:tr>
              <a:tr h="104892">
                <a:tc>
                  <a:txBody>
                    <a:bodyPr/>
                    <a:lstStyle/>
                    <a:p>
                      <a:pPr algn="ctr" fontAlgn="ctr"/>
                      <a:r>
                        <a:rPr lang="is-IS" sz="800" b="1" u="none" strike="noStrike">
                          <a:effectLst/>
                        </a:rPr>
                        <a:t>197</a:t>
                      </a:r>
                      <a:endParaRPr lang="is-IS" sz="800" b="1"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b="1" i="0" u="none" strike="noStrike">
                          <a:solidFill>
                            <a:srgbClr val="000000"/>
                          </a:solidFill>
                          <a:effectLst/>
                          <a:latin typeface="Arial" panose="020B0604020202020204" pitchFamily="34" charset="0"/>
                        </a:rPr>
                        <a:t>1.019.632</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1.040.025</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1.060.417</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1.080.810</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1.101.203</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1.121.595</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1.141.988</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1.162.381</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1.182.773</a:t>
                      </a:r>
                    </a:p>
                  </a:txBody>
                  <a:tcPr marL="9525" marR="9525" marT="9525" marB="0" anchor="ctr"/>
                </a:tc>
                <a:extLst>
                  <a:ext uri="{0D108BD9-81ED-4DB2-BD59-A6C34878D82A}">
                    <a16:rowId xmlns:a16="http://schemas.microsoft.com/office/drawing/2014/main" val="925956544"/>
                  </a:ext>
                </a:extLst>
              </a:tr>
              <a:tr h="104892">
                <a:tc>
                  <a:txBody>
                    <a:bodyPr/>
                    <a:lstStyle/>
                    <a:p>
                      <a:pPr algn="ctr" fontAlgn="ctr"/>
                      <a:r>
                        <a:rPr lang="is-IS" sz="800" b="1" u="none" strike="noStrike">
                          <a:effectLst/>
                        </a:rPr>
                        <a:t>198</a:t>
                      </a:r>
                      <a:endParaRPr lang="is-IS" sz="800" b="1"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b="1" i="0" u="none" strike="noStrike">
                          <a:solidFill>
                            <a:srgbClr val="000000"/>
                          </a:solidFill>
                          <a:effectLst/>
                          <a:latin typeface="Arial" panose="020B0604020202020204" pitchFamily="34" charset="0"/>
                        </a:rPr>
                        <a:t>1.032.754</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1.053.409</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1.074.065</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1.094.720</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1.115.375</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1.136.030</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1.156.685</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1.177.340</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1.197.995</a:t>
                      </a:r>
                    </a:p>
                  </a:txBody>
                  <a:tcPr marL="9525" marR="9525" marT="9525" marB="0" anchor="ctr"/>
                </a:tc>
                <a:extLst>
                  <a:ext uri="{0D108BD9-81ED-4DB2-BD59-A6C34878D82A}">
                    <a16:rowId xmlns:a16="http://schemas.microsoft.com/office/drawing/2014/main" val="123255552"/>
                  </a:ext>
                </a:extLst>
              </a:tr>
              <a:tr h="104892">
                <a:tc>
                  <a:txBody>
                    <a:bodyPr/>
                    <a:lstStyle/>
                    <a:p>
                      <a:pPr algn="ctr" fontAlgn="ctr"/>
                      <a:r>
                        <a:rPr lang="is-IS" sz="800" b="1" u="none" strike="noStrike">
                          <a:effectLst/>
                        </a:rPr>
                        <a:t>199</a:t>
                      </a:r>
                      <a:endParaRPr lang="is-IS" sz="800" b="1"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b="1" i="0" u="none" strike="noStrike">
                          <a:solidFill>
                            <a:srgbClr val="000000"/>
                          </a:solidFill>
                          <a:effectLst/>
                          <a:latin typeface="Arial" panose="020B0604020202020204" pitchFamily="34" charset="0"/>
                        </a:rPr>
                        <a:t>1.046.067</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1.066.989</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1.087.910</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1.108.831</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1.129.753</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1.150.674</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1.171.595</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1.192.517</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1.213.438</a:t>
                      </a:r>
                    </a:p>
                  </a:txBody>
                  <a:tcPr marL="9525" marR="9525" marT="9525" marB="0" anchor="ctr"/>
                </a:tc>
                <a:extLst>
                  <a:ext uri="{0D108BD9-81ED-4DB2-BD59-A6C34878D82A}">
                    <a16:rowId xmlns:a16="http://schemas.microsoft.com/office/drawing/2014/main" val="2942085141"/>
                  </a:ext>
                </a:extLst>
              </a:tr>
              <a:tr h="108509">
                <a:tc>
                  <a:txBody>
                    <a:bodyPr/>
                    <a:lstStyle/>
                    <a:p>
                      <a:pPr algn="ctr" fontAlgn="ctr"/>
                      <a:r>
                        <a:rPr lang="is-IS" sz="800" b="1" u="none" strike="noStrike">
                          <a:effectLst/>
                        </a:rPr>
                        <a:t>200</a:t>
                      </a:r>
                      <a:endParaRPr lang="is-IS" sz="800" b="1"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b="1" i="0" u="none" strike="noStrike">
                          <a:solidFill>
                            <a:srgbClr val="000000"/>
                          </a:solidFill>
                          <a:effectLst/>
                          <a:latin typeface="Arial" panose="020B0604020202020204" pitchFamily="34" charset="0"/>
                        </a:rPr>
                        <a:t>1.059.572</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1.080.763</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1.101.954</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1.123.146</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1.144.337</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1.165.529</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1.186.720</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1.207.912</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1.229.103</a:t>
                      </a:r>
                    </a:p>
                  </a:txBody>
                  <a:tcPr marL="9525" marR="9525" marT="9525" marB="0" anchor="ctr"/>
                </a:tc>
                <a:extLst>
                  <a:ext uri="{0D108BD9-81ED-4DB2-BD59-A6C34878D82A}">
                    <a16:rowId xmlns:a16="http://schemas.microsoft.com/office/drawing/2014/main" val="2820767937"/>
                  </a:ext>
                </a:extLst>
              </a:tr>
            </a:tbl>
          </a:graphicData>
        </a:graphic>
      </p:graphicFrame>
    </p:spTree>
    <p:extLst>
      <p:ext uri="{BB962C8B-B14F-4D97-AF65-F5344CB8AC3E}">
        <p14:creationId xmlns:p14="http://schemas.microsoft.com/office/powerpoint/2010/main" val="15619619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5B897C0-922B-FF2A-384F-789A732799E1}"/>
            </a:ext>
          </a:extLst>
        </p:cNvPr>
        <p:cNvGrpSpPr/>
        <p:nvPr/>
      </p:nvGrpSpPr>
      <p:grpSpPr>
        <a:xfrm>
          <a:off x="0" y="0"/>
          <a:ext cx="0" cy="0"/>
          <a:chOff x="0" y="0"/>
          <a:chExt cx="0" cy="0"/>
        </a:xfrm>
      </p:grpSpPr>
      <p:sp>
        <p:nvSpPr>
          <p:cNvPr id="9" name="Title 1">
            <a:extLst>
              <a:ext uri="{FF2B5EF4-FFF2-40B4-BE49-F238E27FC236}">
                <a16:creationId xmlns:a16="http://schemas.microsoft.com/office/drawing/2014/main" id="{E20F2AF4-EA67-65B1-94CE-2933F7A48EBE}"/>
              </a:ext>
            </a:extLst>
          </p:cNvPr>
          <p:cNvSpPr>
            <a:spLocks noGrp="1"/>
          </p:cNvSpPr>
          <p:nvPr>
            <p:ph type="ctrTitle"/>
          </p:nvPr>
        </p:nvSpPr>
        <p:spPr>
          <a:xfrm>
            <a:off x="533400" y="358535"/>
            <a:ext cx="10496631" cy="715522"/>
          </a:xfrm>
        </p:spPr>
        <p:txBody>
          <a:bodyPr>
            <a:normAutofit/>
          </a:bodyPr>
          <a:lstStyle/>
          <a:p>
            <a:r>
              <a:rPr lang="en-US" sz="4000" b="1" err="1"/>
              <a:t>Launatafla</a:t>
            </a:r>
            <a:r>
              <a:rPr lang="en-US" sz="4000" b="1"/>
              <a:t> 3</a:t>
            </a:r>
            <a:endParaRPr lang="is-IS" b="1"/>
          </a:p>
        </p:txBody>
      </p:sp>
      <p:graphicFrame>
        <p:nvGraphicFramePr>
          <p:cNvPr id="2" name="Table 1">
            <a:extLst>
              <a:ext uri="{FF2B5EF4-FFF2-40B4-BE49-F238E27FC236}">
                <a16:creationId xmlns:a16="http://schemas.microsoft.com/office/drawing/2014/main" id="{F4DA2A07-453B-8295-EFF6-BB7F79C59326}"/>
              </a:ext>
            </a:extLst>
          </p:cNvPr>
          <p:cNvGraphicFramePr>
            <a:graphicFrameLocks noGrp="1"/>
          </p:cNvGraphicFramePr>
          <p:nvPr>
            <p:extLst>
              <p:ext uri="{D42A27DB-BD31-4B8C-83A1-F6EECF244321}">
                <p14:modId xmlns:p14="http://schemas.microsoft.com/office/powerpoint/2010/main" val="379061286"/>
              </p:ext>
            </p:extLst>
          </p:nvPr>
        </p:nvGraphicFramePr>
        <p:xfrm>
          <a:off x="533400" y="1159384"/>
          <a:ext cx="5191816" cy="5660274"/>
        </p:xfrm>
        <a:graphic>
          <a:graphicData uri="http://schemas.openxmlformats.org/drawingml/2006/table">
            <a:tbl>
              <a:tblPr>
                <a:tableStyleId>{5C22544A-7EE6-4342-B048-85BDC9FD1C3A}</a:tableStyleId>
              </a:tblPr>
              <a:tblGrid>
                <a:gridCol w="437206">
                  <a:extLst>
                    <a:ext uri="{9D8B030D-6E8A-4147-A177-3AD203B41FA5}">
                      <a16:colId xmlns:a16="http://schemas.microsoft.com/office/drawing/2014/main" val="306714392"/>
                    </a:ext>
                  </a:extLst>
                </a:gridCol>
                <a:gridCol w="528290">
                  <a:extLst>
                    <a:ext uri="{9D8B030D-6E8A-4147-A177-3AD203B41FA5}">
                      <a16:colId xmlns:a16="http://schemas.microsoft.com/office/drawing/2014/main" val="3932798954"/>
                    </a:ext>
                  </a:extLst>
                </a:gridCol>
                <a:gridCol w="528290">
                  <a:extLst>
                    <a:ext uri="{9D8B030D-6E8A-4147-A177-3AD203B41FA5}">
                      <a16:colId xmlns:a16="http://schemas.microsoft.com/office/drawing/2014/main" val="4189487994"/>
                    </a:ext>
                  </a:extLst>
                </a:gridCol>
                <a:gridCol w="528290">
                  <a:extLst>
                    <a:ext uri="{9D8B030D-6E8A-4147-A177-3AD203B41FA5}">
                      <a16:colId xmlns:a16="http://schemas.microsoft.com/office/drawing/2014/main" val="425211616"/>
                    </a:ext>
                  </a:extLst>
                </a:gridCol>
                <a:gridCol w="528290">
                  <a:extLst>
                    <a:ext uri="{9D8B030D-6E8A-4147-A177-3AD203B41FA5}">
                      <a16:colId xmlns:a16="http://schemas.microsoft.com/office/drawing/2014/main" val="869005148"/>
                    </a:ext>
                  </a:extLst>
                </a:gridCol>
                <a:gridCol w="528290">
                  <a:extLst>
                    <a:ext uri="{9D8B030D-6E8A-4147-A177-3AD203B41FA5}">
                      <a16:colId xmlns:a16="http://schemas.microsoft.com/office/drawing/2014/main" val="3489711301"/>
                    </a:ext>
                  </a:extLst>
                </a:gridCol>
                <a:gridCol w="528290">
                  <a:extLst>
                    <a:ext uri="{9D8B030D-6E8A-4147-A177-3AD203B41FA5}">
                      <a16:colId xmlns:a16="http://schemas.microsoft.com/office/drawing/2014/main" val="3249576339"/>
                    </a:ext>
                  </a:extLst>
                </a:gridCol>
                <a:gridCol w="528290">
                  <a:extLst>
                    <a:ext uri="{9D8B030D-6E8A-4147-A177-3AD203B41FA5}">
                      <a16:colId xmlns:a16="http://schemas.microsoft.com/office/drawing/2014/main" val="1243262224"/>
                    </a:ext>
                  </a:extLst>
                </a:gridCol>
                <a:gridCol w="528290">
                  <a:extLst>
                    <a:ext uri="{9D8B030D-6E8A-4147-A177-3AD203B41FA5}">
                      <a16:colId xmlns:a16="http://schemas.microsoft.com/office/drawing/2014/main" val="1693816551"/>
                    </a:ext>
                  </a:extLst>
                </a:gridCol>
                <a:gridCol w="528290">
                  <a:extLst>
                    <a:ext uri="{9D8B030D-6E8A-4147-A177-3AD203B41FA5}">
                      <a16:colId xmlns:a16="http://schemas.microsoft.com/office/drawing/2014/main" val="3658061003"/>
                    </a:ext>
                  </a:extLst>
                </a:gridCol>
              </a:tblGrid>
              <a:tr h="131445">
                <a:tc gridSpan="10">
                  <a:txBody>
                    <a:bodyPr/>
                    <a:lstStyle/>
                    <a:p>
                      <a:pPr algn="ctr" fontAlgn="ctr"/>
                      <a:r>
                        <a:rPr lang="is-IS" sz="900" b="1" u="none" strike="noStrike">
                          <a:effectLst/>
                        </a:rPr>
                        <a:t> Launatafla 3 </a:t>
                      </a:r>
                      <a:endParaRPr lang="is-IS" sz="900" b="1" i="0" u="none" strike="noStrike">
                        <a:solidFill>
                          <a:srgbClr val="000000"/>
                        </a:solidFill>
                        <a:effectLst/>
                        <a:latin typeface="Arial" panose="020B0604020202020204" pitchFamily="34" charset="0"/>
                      </a:endParaRPr>
                    </a:p>
                  </a:txBody>
                  <a:tcPr marL="5253" marR="5253" marT="5253" marB="0" anchor="ctr"/>
                </a:tc>
                <a:tc hMerge="1">
                  <a:txBody>
                    <a:bodyPr/>
                    <a:lstStyle/>
                    <a:p>
                      <a:endParaRPr lang="is-IS"/>
                    </a:p>
                  </a:txBody>
                  <a:tcPr/>
                </a:tc>
                <a:tc hMerge="1">
                  <a:txBody>
                    <a:bodyPr/>
                    <a:lstStyle/>
                    <a:p>
                      <a:endParaRPr lang="is-IS"/>
                    </a:p>
                  </a:txBody>
                  <a:tcPr/>
                </a:tc>
                <a:tc hMerge="1">
                  <a:txBody>
                    <a:bodyPr/>
                    <a:lstStyle/>
                    <a:p>
                      <a:endParaRPr lang="is-IS"/>
                    </a:p>
                  </a:txBody>
                  <a:tcPr/>
                </a:tc>
                <a:tc hMerge="1">
                  <a:txBody>
                    <a:bodyPr/>
                    <a:lstStyle/>
                    <a:p>
                      <a:endParaRPr lang="is-IS"/>
                    </a:p>
                  </a:txBody>
                  <a:tcPr/>
                </a:tc>
                <a:tc hMerge="1">
                  <a:txBody>
                    <a:bodyPr/>
                    <a:lstStyle/>
                    <a:p>
                      <a:endParaRPr lang="is-IS"/>
                    </a:p>
                  </a:txBody>
                  <a:tcPr/>
                </a:tc>
                <a:tc hMerge="1">
                  <a:txBody>
                    <a:bodyPr/>
                    <a:lstStyle/>
                    <a:p>
                      <a:endParaRPr lang="is-IS"/>
                    </a:p>
                  </a:txBody>
                  <a:tcPr/>
                </a:tc>
                <a:tc hMerge="1">
                  <a:txBody>
                    <a:bodyPr/>
                    <a:lstStyle/>
                    <a:p>
                      <a:endParaRPr lang="is-IS"/>
                    </a:p>
                  </a:txBody>
                  <a:tcPr/>
                </a:tc>
                <a:tc hMerge="1">
                  <a:txBody>
                    <a:bodyPr/>
                    <a:lstStyle/>
                    <a:p>
                      <a:endParaRPr lang="is-IS"/>
                    </a:p>
                  </a:txBody>
                  <a:tcPr/>
                </a:tc>
                <a:tc hMerge="1">
                  <a:txBody>
                    <a:bodyPr/>
                    <a:lstStyle/>
                    <a:p>
                      <a:endParaRPr lang="is-IS"/>
                    </a:p>
                  </a:txBody>
                  <a:tcPr/>
                </a:tc>
                <a:extLst>
                  <a:ext uri="{0D108BD9-81ED-4DB2-BD59-A6C34878D82A}">
                    <a16:rowId xmlns:a16="http://schemas.microsoft.com/office/drawing/2014/main" val="3253673068"/>
                  </a:ext>
                </a:extLst>
              </a:tr>
              <a:tr h="131445">
                <a:tc gridSpan="10">
                  <a:txBody>
                    <a:bodyPr/>
                    <a:lstStyle/>
                    <a:p>
                      <a:pPr algn="ctr" fontAlgn="ctr"/>
                      <a:r>
                        <a:rPr lang="is-IS" sz="900" b="1" u="none" strike="noStrike">
                          <a:effectLst/>
                        </a:rPr>
                        <a:t>Gildir frá 1. apríl 2026 til 31. mars 2027</a:t>
                      </a:r>
                      <a:endParaRPr lang="is-IS" sz="900" b="1" i="0" u="none" strike="noStrike">
                        <a:solidFill>
                          <a:srgbClr val="000000"/>
                        </a:solidFill>
                        <a:effectLst/>
                        <a:latin typeface="Arial" panose="020B0604020202020204" pitchFamily="34" charset="0"/>
                      </a:endParaRPr>
                    </a:p>
                  </a:txBody>
                  <a:tcPr marL="5253" marR="5253" marT="5253" marB="0" anchor="ctr"/>
                </a:tc>
                <a:tc hMerge="1">
                  <a:txBody>
                    <a:bodyPr/>
                    <a:lstStyle/>
                    <a:p>
                      <a:endParaRPr lang="is-IS"/>
                    </a:p>
                  </a:txBody>
                  <a:tcPr/>
                </a:tc>
                <a:tc hMerge="1">
                  <a:txBody>
                    <a:bodyPr/>
                    <a:lstStyle/>
                    <a:p>
                      <a:endParaRPr lang="is-IS"/>
                    </a:p>
                  </a:txBody>
                  <a:tcPr/>
                </a:tc>
                <a:tc hMerge="1">
                  <a:txBody>
                    <a:bodyPr/>
                    <a:lstStyle/>
                    <a:p>
                      <a:endParaRPr lang="is-IS"/>
                    </a:p>
                  </a:txBody>
                  <a:tcPr/>
                </a:tc>
                <a:tc hMerge="1">
                  <a:txBody>
                    <a:bodyPr/>
                    <a:lstStyle/>
                    <a:p>
                      <a:endParaRPr lang="is-IS"/>
                    </a:p>
                  </a:txBody>
                  <a:tcPr/>
                </a:tc>
                <a:tc hMerge="1">
                  <a:txBody>
                    <a:bodyPr/>
                    <a:lstStyle/>
                    <a:p>
                      <a:endParaRPr lang="is-IS"/>
                    </a:p>
                  </a:txBody>
                  <a:tcPr/>
                </a:tc>
                <a:tc hMerge="1">
                  <a:txBody>
                    <a:bodyPr/>
                    <a:lstStyle/>
                    <a:p>
                      <a:endParaRPr lang="is-IS"/>
                    </a:p>
                  </a:txBody>
                  <a:tcPr/>
                </a:tc>
                <a:tc hMerge="1">
                  <a:txBody>
                    <a:bodyPr/>
                    <a:lstStyle/>
                    <a:p>
                      <a:endParaRPr lang="is-IS"/>
                    </a:p>
                  </a:txBody>
                  <a:tcPr/>
                </a:tc>
                <a:tc hMerge="1">
                  <a:txBody>
                    <a:bodyPr/>
                    <a:lstStyle/>
                    <a:p>
                      <a:endParaRPr lang="is-IS"/>
                    </a:p>
                  </a:txBody>
                  <a:tcPr/>
                </a:tc>
                <a:tc hMerge="1">
                  <a:txBody>
                    <a:bodyPr/>
                    <a:lstStyle/>
                    <a:p>
                      <a:endParaRPr lang="is-IS"/>
                    </a:p>
                  </a:txBody>
                  <a:tcPr/>
                </a:tc>
                <a:extLst>
                  <a:ext uri="{0D108BD9-81ED-4DB2-BD59-A6C34878D82A}">
                    <a16:rowId xmlns:a16="http://schemas.microsoft.com/office/drawing/2014/main" val="1904101432"/>
                  </a:ext>
                </a:extLst>
              </a:tr>
              <a:tr h="220928">
                <a:tc>
                  <a:txBody>
                    <a:bodyPr/>
                    <a:lstStyle/>
                    <a:p>
                      <a:pPr algn="ctr" fontAlgn="ctr"/>
                      <a:r>
                        <a:rPr lang="is-IS" sz="800" b="1" u="none" strike="noStrike">
                          <a:effectLst/>
                        </a:rPr>
                        <a:t>L.fl.</a:t>
                      </a:r>
                      <a:endParaRPr lang="is-IS" sz="800" b="1"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u="none" strike="noStrike">
                          <a:effectLst/>
                        </a:rPr>
                        <a:t>Grunn- laun</a:t>
                      </a:r>
                      <a:endParaRPr lang="is-IS" sz="800" b="1"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u="none" strike="noStrike">
                          <a:effectLst/>
                        </a:rPr>
                        <a:t>Persónu- álag 2%</a:t>
                      </a:r>
                      <a:endParaRPr lang="is-IS" sz="800" b="1"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u="none" strike="noStrike">
                          <a:effectLst/>
                        </a:rPr>
                        <a:t>Persónu- álag 4%</a:t>
                      </a:r>
                      <a:endParaRPr lang="is-IS" sz="800" b="1"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u="none" strike="noStrike">
                          <a:effectLst/>
                        </a:rPr>
                        <a:t>Persónu- álag 6%</a:t>
                      </a:r>
                      <a:endParaRPr lang="is-IS" sz="800" b="1"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u="none" strike="noStrike">
                          <a:effectLst/>
                        </a:rPr>
                        <a:t>Persónu- álag 8%</a:t>
                      </a:r>
                      <a:endParaRPr lang="is-IS" sz="800" b="1"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u="none" strike="noStrike">
                          <a:effectLst/>
                        </a:rPr>
                        <a:t>Persónu- álag 10%</a:t>
                      </a:r>
                      <a:endParaRPr lang="is-IS" sz="800" b="1"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u="none" strike="noStrike">
                          <a:effectLst/>
                        </a:rPr>
                        <a:t>Persónu- álag 12%</a:t>
                      </a:r>
                      <a:endParaRPr lang="is-IS" sz="800" b="1"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u="none" strike="noStrike">
                          <a:effectLst/>
                        </a:rPr>
                        <a:t>Persónu- álag 14%</a:t>
                      </a:r>
                      <a:endParaRPr lang="is-IS" sz="800" b="1"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u="none" strike="noStrike">
                          <a:effectLst/>
                        </a:rPr>
                        <a:t>Persónu- álag 16%</a:t>
                      </a:r>
                      <a:endParaRPr lang="is-IS" sz="800" b="1" i="0" u="none" strike="noStrike">
                        <a:solidFill>
                          <a:srgbClr val="000000"/>
                        </a:solidFill>
                        <a:effectLst/>
                        <a:latin typeface="Arial" panose="020B0604020202020204" pitchFamily="34" charset="0"/>
                      </a:endParaRPr>
                    </a:p>
                  </a:txBody>
                  <a:tcPr marL="5253" marR="5253" marT="5253" marB="0" anchor="ctr"/>
                </a:tc>
                <a:extLst>
                  <a:ext uri="{0D108BD9-81ED-4DB2-BD59-A6C34878D82A}">
                    <a16:rowId xmlns:a16="http://schemas.microsoft.com/office/drawing/2014/main" val="396635987"/>
                  </a:ext>
                </a:extLst>
              </a:tr>
              <a:tr h="119263">
                <a:tc>
                  <a:txBody>
                    <a:bodyPr/>
                    <a:lstStyle/>
                    <a:p>
                      <a:pPr algn="ctr" fontAlgn="ctr"/>
                      <a:r>
                        <a:rPr lang="is-IS" sz="800" b="1" u="none" strike="noStrike">
                          <a:effectLst/>
                        </a:rPr>
                        <a:t>117</a:t>
                      </a:r>
                      <a:endParaRPr lang="is-IS" sz="800" b="1"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b="0" i="0" u="none" strike="noStrike">
                          <a:solidFill>
                            <a:srgbClr val="000000"/>
                          </a:solidFill>
                          <a:effectLst/>
                          <a:latin typeface="Arial" panose="020B0604020202020204" pitchFamily="34" charset="0"/>
                        </a:rPr>
                        <a:t>503.795</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513.871</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523.947</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534.023</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544.099</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554.175</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564.250</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574.326</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584.402</a:t>
                      </a:r>
                    </a:p>
                  </a:txBody>
                  <a:tcPr marL="9525" marR="9525" marT="9525" marB="0" anchor="ctr"/>
                </a:tc>
                <a:extLst>
                  <a:ext uri="{0D108BD9-81ED-4DB2-BD59-A6C34878D82A}">
                    <a16:rowId xmlns:a16="http://schemas.microsoft.com/office/drawing/2014/main" val="3583585712"/>
                  </a:ext>
                </a:extLst>
              </a:tr>
              <a:tr h="119263">
                <a:tc>
                  <a:txBody>
                    <a:bodyPr/>
                    <a:lstStyle/>
                    <a:p>
                      <a:pPr algn="ctr" fontAlgn="ctr"/>
                      <a:r>
                        <a:rPr lang="is-IS" sz="800" b="1" u="none" strike="noStrike">
                          <a:effectLst/>
                        </a:rPr>
                        <a:t>118</a:t>
                      </a:r>
                      <a:endParaRPr lang="is-IS" sz="800" b="1"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b="0" i="0" u="none" strike="noStrike">
                          <a:solidFill>
                            <a:srgbClr val="000000"/>
                          </a:solidFill>
                          <a:effectLst/>
                          <a:latin typeface="Arial" panose="020B0604020202020204" pitchFamily="34" charset="0"/>
                        </a:rPr>
                        <a:t>507.351</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517.498</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527.645</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537.792</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547.939</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558.086</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568.233</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578.380</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588.527</a:t>
                      </a:r>
                    </a:p>
                  </a:txBody>
                  <a:tcPr marL="9525" marR="9525" marT="9525" marB="0" anchor="ctr"/>
                </a:tc>
                <a:extLst>
                  <a:ext uri="{0D108BD9-81ED-4DB2-BD59-A6C34878D82A}">
                    <a16:rowId xmlns:a16="http://schemas.microsoft.com/office/drawing/2014/main" val="203888129"/>
                  </a:ext>
                </a:extLst>
              </a:tr>
              <a:tr h="119263">
                <a:tc>
                  <a:txBody>
                    <a:bodyPr/>
                    <a:lstStyle/>
                    <a:p>
                      <a:pPr algn="ctr" fontAlgn="ctr"/>
                      <a:r>
                        <a:rPr lang="is-IS" sz="800" b="1" u="none" strike="noStrike">
                          <a:effectLst/>
                        </a:rPr>
                        <a:t>119</a:t>
                      </a:r>
                      <a:endParaRPr lang="is-IS" sz="800" b="1"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b="0" i="0" u="none" strike="noStrike">
                          <a:solidFill>
                            <a:srgbClr val="000000"/>
                          </a:solidFill>
                          <a:effectLst/>
                          <a:latin typeface="Arial" panose="020B0604020202020204" pitchFamily="34" charset="0"/>
                        </a:rPr>
                        <a:t>510.945</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521.163</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531.382</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541.601</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551.820</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562.039</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572.258</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582.477</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592.696</a:t>
                      </a:r>
                    </a:p>
                  </a:txBody>
                  <a:tcPr marL="9525" marR="9525" marT="9525" marB="0" anchor="ctr"/>
                </a:tc>
                <a:extLst>
                  <a:ext uri="{0D108BD9-81ED-4DB2-BD59-A6C34878D82A}">
                    <a16:rowId xmlns:a16="http://schemas.microsoft.com/office/drawing/2014/main" val="1749131287"/>
                  </a:ext>
                </a:extLst>
              </a:tr>
              <a:tr h="119263">
                <a:tc>
                  <a:txBody>
                    <a:bodyPr/>
                    <a:lstStyle/>
                    <a:p>
                      <a:pPr algn="ctr" fontAlgn="ctr"/>
                      <a:r>
                        <a:rPr lang="is-IS" sz="800" b="1" u="none" strike="noStrike">
                          <a:effectLst/>
                        </a:rPr>
                        <a:t>120</a:t>
                      </a:r>
                      <a:endParaRPr lang="is-IS" sz="800" b="1"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b="0" i="0" u="none" strike="noStrike">
                          <a:solidFill>
                            <a:srgbClr val="000000"/>
                          </a:solidFill>
                          <a:effectLst/>
                          <a:latin typeface="Arial" panose="020B0604020202020204" pitchFamily="34" charset="0"/>
                        </a:rPr>
                        <a:t>514.579</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524.870</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535.162</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545.453</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555.745</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566.036</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576.328</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586.620</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596.911</a:t>
                      </a:r>
                    </a:p>
                  </a:txBody>
                  <a:tcPr marL="9525" marR="9525" marT="9525" marB="0" anchor="ctr"/>
                </a:tc>
                <a:extLst>
                  <a:ext uri="{0D108BD9-81ED-4DB2-BD59-A6C34878D82A}">
                    <a16:rowId xmlns:a16="http://schemas.microsoft.com/office/drawing/2014/main" val="2948733442"/>
                  </a:ext>
                </a:extLst>
              </a:tr>
              <a:tr h="119263">
                <a:tc>
                  <a:txBody>
                    <a:bodyPr/>
                    <a:lstStyle/>
                    <a:p>
                      <a:pPr algn="ctr" fontAlgn="ctr"/>
                      <a:r>
                        <a:rPr lang="is-IS" sz="800" b="1" u="none" strike="noStrike">
                          <a:effectLst/>
                        </a:rPr>
                        <a:t>121</a:t>
                      </a:r>
                      <a:endParaRPr lang="is-IS" sz="800" b="1"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b="0" i="0" u="none" strike="noStrike">
                          <a:solidFill>
                            <a:srgbClr val="000000"/>
                          </a:solidFill>
                          <a:effectLst/>
                          <a:latin typeface="Arial" panose="020B0604020202020204" pitchFamily="34" charset="0"/>
                        </a:rPr>
                        <a:t>518.252</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528.617</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538.982</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549.347</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559.712</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570.077</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580.442</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590.807</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601.172</a:t>
                      </a:r>
                    </a:p>
                  </a:txBody>
                  <a:tcPr marL="9525" marR="9525" marT="9525" marB="0" anchor="ctr"/>
                </a:tc>
                <a:extLst>
                  <a:ext uri="{0D108BD9-81ED-4DB2-BD59-A6C34878D82A}">
                    <a16:rowId xmlns:a16="http://schemas.microsoft.com/office/drawing/2014/main" val="3404186800"/>
                  </a:ext>
                </a:extLst>
              </a:tr>
              <a:tr h="119263">
                <a:tc>
                  <a:txBody>
                    <a:bodyPr/>
                    <a:lstStyle/>
                    <a:p>
                      <a:pPr algn="ctr" fontAlgn="ctr"/>
                      <a:r>
                        <a:rPr lang="is-IS" sz="800" b="1" u="none" strike="noStrike">
                          <a:effectLst/>
                        </a:rPr>
                        <a:t>122</a:t>
                      </a:r>
                      <a:endParaRPr lang="is-IS" sz="800" b="1"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b="0" i="0" u="none" strike="noStrike">
                          <a:solidFill>
                            <a:srgbClr val="000000"/>
                          </a:solidFill>
                          <a:effectLst/>
                          <a:latin typeface="Arial" panose="020B0604020202020204" pitchFamily="34" charset="0"/>
                        </a:rPr>
                        <a:t>521.966</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532.406</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542.845</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553.284</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563.724</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574.163</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584.602</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595.042</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605.481</a:t>
                      </a:r>
                    </a:p>
                  </a:txBody>
                  <a:tcPr marL="9525" marR="9525" marT="9525" marB="0" anchor="ctr"/>
                </a:tc>
                <a:extLst>
                  <a:ext uri="{0D108BD9-81ED-4DB2-BD59-A6C34878D82A}">
                    <a16:rowId xmlns:a16="http://schemas.microsoft.com/office/drawing/2014/main" val="2849401128"/>
                  </a:ext>
                </a:extLst>
              </a:tr>
              <a:tr h="119263">
                <a:tc>
                  <a:txBody>
                    <a:bodyPr/>
                    <a:lstStyle/>
                    <a:p>
                      <a:pPr algn="ctr" fontAlgn="ctr"/>
                      <a:r>
                        <a:rPr lang="is-IS" sz="800" b="1" u="none" strike="noStrike">
                          <a:effectLst/>
                        </a:rPr>
                        <a:t>123</a:t>
                      </a:r>
                      <a:endParaRPr lang="is-IS" sz="800" b="1"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b="0" i="0" u="none" strike="noStrike">
                          <a:solidFill>
                            <a:srgbClr val="000000"/>
                          </a:solidFill>
                          <a:effectLst/>
                          <a:latin typeface="Arial" panose="020B0604020202020204" pitchFamily="34" charset="0"/>
                        </a:rPr>
                        <a:t>525.721</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536.236</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546.750</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557.264</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567.779</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578.293</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588.808</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599.322</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609.837</a:t>
                      </a:r>
                    </a:p>
                  </a:txBody>
                  <a:tcPr marL="9525" marR="9525" marT="9525" marB="0" anchor="ctr"/>
                </a:tc>
                <a:extLst>
                  <a:ext uri="{0D108BD9-81ED-4DB2-BD59-A6C34878D82A}">
                    <a16:rowId xmlns:a16="http://schemas.microsoft.com/office/drawing/2014/main" val="1780229317"/>
                  </a:ext>
                </a:extLst>
              </a:tr>
              <a:tr h="119263">
                <a:tc>
                  <a:txBody>
                    <a:bodyPr/>
                    <a:lstStyle/>
                    <a:p>
                      <a:pPr algn="ctr" fontAlgn="ctr"/>
                      <a:r>
                        <a:rPr lang="is-IS" sz="800" b="1" u="none" strike="noStrike">
                          <a:effectLst/>
                        </a:rPr>
                        <a:t>124</a:t>
                      </a:r>
                      <a:endParaRPr lang="is-IS" sz="800" b="1"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b="0" i="0" u="none" strike="noStrike">
                          <a:solidFill>
                            <a:srgbClr val="000000"/>
                          </a:solidFill>
                          <a:effectLst/>
                          <a:latin typeface="Arial" panose="020B0604020202020204" pitchFamily="34" charset="0"/>
                        </a:rPr>
                        <a:t>529.520</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540.110</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550.700</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561.291</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571.881</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582.471</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593.062</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603.652</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614.243</a:t>
                      </a:r>
                    </a:p>
                  </a:txBody>
                  <a:tcPr marL="9525" marR="9525" marT="9525" marB="0" anchor="ctr"/>
                </a:tc>
                <a:extLst>
                  <a:ext uri="{0D108BD9-81ED-4DB2-BD59-A6C34878D82A}">
                    <a16:rowId xmlns:a16="http://schemas.microsoft.com/office/drawing/2014/main" val="330279431"/>
                  </a:ext>
                </a:extLst>
              </a:tr>
              <a:tr h="119263">
                <a:tc>
                  <a:txBody>
                    <a:bodyPr/>
                    <a:lstStyle/>
                    <a:p>
                      <a:pPr algn="ctr" fontAlgn="ctr"/>
                      <a:r>
                        <a:rPr lang="is-IS" sz="800" b="1" u="none" strike="noStrike">
                          <a:effectLst/>
                        </a:rPr>
                        <a:t>125</a:t>
                      </a:r>
                      <a:endParaRPr lang="is-IS" sz="800" b="1"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b="0" i="0" u="none" strike="noStrike">
                          <a:solidFill>
                            <a:srgbClr val="000000"/>
                          </a:solidFill>
                          <a:effectLst/>
                          <a:latin typeface="Arial" panose="020B0604020202020204" pitchFamily="34" charset="0"/>
                        </a:rPr>
                        <a:t>533.357</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544.024</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554.691</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565.358</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576.026</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586.693</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597.360</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608.027</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618.694</a:t>
                      </a:r>
                    </a:p>
                  </a:txBody>
                  <a:tcPr marL="9525" marR="9525" marT="9525" marB="0" anchor="ctr"/>
                </a:tc>
                <a:extLst>
                  <a:ext uri="{0D108BD9-81ED-4DB2-BD59-A6C34878D82A}">
                    <a16:rowId xmlns:a16="http://schemas.microsoft.com/office/drawing/2014/main" val="648905449"/>
                  </a:ext>
                </a:extLst>
              </a:tr>
              <a:tr h="119263">
                <a:tc>
                  <a:txBody>
                    <a:bodyPr/>
                    <a:lstStyle/>
                    <a:p>
                      <a:pPr algn="ctr" fontAlgn="ctr"/>
                      <a:r>
                        <a:rPr lang="is-IS" sz="800" b="1" u="none" strike="noStrike">
                          <a:effectLst/>
                        </a:rPr>
                        <a:t>126</a:t>
                      </a:r>
                      <a:endParaRPr lang="is-IS" sz="800" b="1"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b="0" i="0" u="none" strike="noStrike">
                          <a:solidFill>
                            <a:srgbClr val="000000"/>
                          </a:solidFill>
                          <a:effectLst/>
                          <a:latin typeface="Arial" panose="020B0604020202020204" pitchFamily="34" charset="0"/>
                        </a:rPr>
                        <a:t>537.237</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547.982</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558.726</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569.471</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580.216</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590.961</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601.705</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612.450</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623.195</a:t>
                      </a:r>
                    </a:p>
                  </a:txBody>
                  <a:tcPr marL="9525" marR="9525" marT="9525" marB="0" anchor="ctr"/>
                </a:tc>
                <a:extLst>
                  <a:ext uri="{0D108BD9-81ED-4DB2-BD59-A6C34878D82A}">
                    <a16:rowId xmlns:a16="http://schemas.microsoft.com/office/drawing/2014/main" val="591846012"/>
                  </a:ext>
                </a:extLst>
              </a:tr>
              <a:tr h="119263">
                <a:tc>
                  <a:txBody>
                    <a:bodyPr/>
                    <a:lstStyle/>
                    <a:p>
                      <a:pPr algn="ctr" fontAlgn="ctr"/>
                      <a:r>
                        <a:rPr lang="is-IS" sz="800" b="1" u="none" strike="noStrike">
                          <a:effectLst/>
                        </a:rPr>
                        <a:t>127</a:t>
                      </a:r>
                      <a:endParaRPr lang="is-IS" sz="800" b="1"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b="0" i="0" u="none" strike="noStrike">
                          <a:solidFill>
                            <a:srgbClr val="000000"/>
                          </a:solidFill>
                          <a:effectLst/>
                          <a:latin typeface="Arial" panose="020B0604020202020204" pitchFamily="34" charset="0"/>
                        </a:rPr>
                        <a:t>541.159</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551.983</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562.806</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573.629</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584.452</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595.275</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606.099</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616.922</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627.745</a:t>
                      </a:r>
                    </a:p>
                  </a:txBody>
                  <a:tcPr marL="9525" marR="9525" marT="9525" marB="0" anchor="ctr"/>
                </a:tc>
                <a:extLst>
                  <a:ext uri="{0D108BD9-81ED-4DB2-BD59-A6C34878D82A}">
                    <a16:rowId xmlns:a16="http://schemas.microsoft.com/office/drawing/2014/main" val="3966952628"/>
                  </a:ext>
                </a:extLst>
              </a:tr>
              <a:tr h="119263">
                <a:tc>
                  <a:txBody>
                    <a:bodyPr/>
                    <a:lstStyle/>
                    <a:p>
                      <a:pPr algn="ctr" fontAlgn="ctr"/>
                      <a:r>
                        <a:rPr lang="is-IS" sz="800" b="1" u="none" strike="noStrike">
                          <a:effectLst/>
                        </a:rPr>
                        <a:t>128</a:t>
                      </a:r>
                      <a:endParaRPr lang="is-IS" sz="800" b="1"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b="0" i="0" u="none" strike="noStrike">
                          <a:solidFill>
                            <a:srgbClr val="000000"/>
                          </a:solidFill>
                          <a:effectLst/>
                          <a:latin typeface="Arial" panose="020B0604020202020204" pitchFamily="34" charset="0"/>
                        </a:rPr>
                        <a:t>545.125</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556.028</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566.930</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577.833</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588.735</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599.638</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610.540</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621.443</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632.345</a:t>
                      </a:r>
                    </a:p>
                  </a:txBody>
                  <a:tcPr marL="9525" marR="9525" marT="9525" marB="0" anchor="ctr"/>
                </a:tc>
                <a:extLst>
                  <a:ext uri="{0D108BD9-81ED-4DB2-BD59-A6C34878D82A}">
                    <a16:rowId xmlns:a16="http://schemas.microsoft.com/office/drawing/2014/main" val="4125696005"/>
                  </a:ext>
                </a:extLst>
              </a:tr>
              <a:tr h="119263">
                <a:tc>
                  <a:txBody>
                    <a:bodyPr/>
                    <a:lstStyle/>
                    <a:p>
                      <a:pPr algn="ctr" fontAlgn="ctr"/>
                      <a:r>
                        <a:rPr lang="is-IS" sz="800" b="1" u="none" strike="noStrike">
                          <a:effectLst/>
                        </a:rPr>
                        <a:t>129</a:t>
                      </a:r>
                      <a:endParaRPr lang="is-IS" sz="800" b="1"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b="0" i="0" u="none" strike="noStrike">
                          <a:solidFill>
                            <a:srgbClr val="000000"/>
                          </a:solidFill>
                          <a:effectLst/>
                          <a:latin typeface="Arial" panose="020B0604020202020204" pitchFamily="34" charset="0"/>
                        </a:rPr>
                        <a:t>549.136</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560.119</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571.101</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582.084</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593.067</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604.049</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615.032</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626.015</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636.998</a:t>
                      </a:r>
                    </a:p>
                  </a:txBody>
                  <a:tcPr marL="9525" marR="9525" marT="9525" marB="0" anchor="ctr"/>
                </a:tc>
                <a:extLst>
                  <a:ext uri="{0D108BD9-81ED-4DB2-BD59-A6C34878D82A}">
                    <a16:rowId xmlns:a16="http://schemas.microsoft.com/office/drawing/2014/main" val="865010868"/>
                  </a:ext>
                </a:extLst>
              </a:tr>
              <a:tr h="119263">
                <a:tc>
                  <a:txBody>
                    <a:bodyPr/>
                    <a:lstStyle/>
                    <a:p>
                      <a:pPr algn="ctr" fontAlgn="ctr"/>
                      <a:r>
                        <a:rPr lang="is-IS" sz="800" b="1" u="none" strike="noStrike">
                          <a:effectLst/>
                        </a:rPr>
                        <a:t>130</a:t>
                      </a:r>
                      <a:endParaRPr lang="is-IS" sz="800" b="1"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b="0" i="0" u="none" strike="noStrike">
                          <a:solidFill>
                            <a:srgbClr val="000000"/>
                          </a:solidFill>
                          <a:effectLst/>
                          <a:latin typeface="Arial" panose="020B0604020202020204" pitchFamily="34" charset="0"/>
                        </a:rPr>
                        <a:t>553.190</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564.254</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575.317</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586.381</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597.445</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608.509</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619.573</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630.636</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641.700</a:t>
                      </a:r>
                    </a:p>
                  </a:txBody>
                  <a:tcPr marL="9525" marR="9525" marT="9525" marB="0" anchor="ctr"/>
                </a:tc>
                <a:extLst>
                  <a:ext uri="{0D108BD9-81ED-4DB2-BD59-A6C34878D82A}">
                    <a16:rowId xmlns:a16="http://schemas.microsoft.com/office/drawing/2014/main" val="739895740"/>
                  </a:ext>
                </a:extLst>
              </a:tr>
              <a:tr h="119263">
                <a:tc>
                  <a:txBody>
                    <a:bodyPr/>
                    <a:lstStyle/>
                    <a:p>
                      <a:pPr algn="ctr" fontAlgn="ctr"/>
                      <a:r>
                        <a:rPr lang="is-IS" sz="800" b="1" u="none" strike="noStrike">
                          <a:effectLst/>
                        </a:rPr>
                        <a:t>131</a:t>
                      </a:r>
                      <a:endParaRPr lang="is-IS" sz="800" b="1"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b="0" i="0" u="none" strike="noStrike">
                          <a:solidFill>
                            <a:srgbClr val="000000"/>
                          </a:solidFill>
                          <a:effectLst/>
                          <a:latin typeface="Arial" panose="020B0604020202020204" pitchFamily="34" charset="0"/>
                        </a:rPr>
                        <a:t>557.287</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568.433</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579.579</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590.725</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601.870</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613.016</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624.162</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635.308</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646.453</a:t>
                      </a:r>
                    </a:p>
                  </a:txBody>
                  <a:tcPr marL="9525" marR="9525" marT="9525" marB="0" anchor="ctr"/>
                </a:tc>
                <a:extLst>
                  <a:ext uri="{0D108BD9-81ED-4DB2-BD59-A6C34878D82A}">
                    <a16:rowId xmlns:a16="http://schemas.microsoft.com/office/drawing/2014/main" val="1353411105"/>
                  </a:ext>
                </a:extLst>
              </a:tr>
              <a:tr h="119263">
                <a:tc>
                  <a:txBody>
                    <a:bodyPr/>
                    <a:lstStyle/>
                    <a:p>
                      <a:pPr algn="ctr" fontAlgn="ctr"/>
                      <a:r>
                        <a:rPr lang="is-IS" sz="800" b="1" u="none" strike="noStrike">
                          <a:effectLst/>
                        </a:rPr>
                        <a:t>132</a:t>
                      </a:r>
                      <a:endParaRPr lang="is-IS" sz="800" b="1"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b="0" i="0" u="none" strike="noStrike">
                          <a:solidFill>
                            <a:srgbClr val="000000"/>
                          </a:solidFill>
                          <a:effectLst/>
                          <a:latin typeface="Arial" panose="020B0604020202020204" pitchFamily="34" charset="0"/>
                        </a:rPr>
                        <a:t>561.432</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572.660</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583.889</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595.118</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606.346</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617.575</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628.804</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640.032</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651.261</a:t>
                      </a:r>
                    </a:p>
                  </a:txBody>
                  <a:tcPr marL="9525" marR="9525" marT="9525" marB="0" anchor="ctr"/>
                </a:tc>
                <a:extLst>
                  <a:ext uri="{0D108BD9-81ED-4DB2-BD59-A6C34878D82A}">
                    <a16:rowId xmlns:a16="http://schemas.microsoft.com/office/drawing/2014/main" val="907654306"/>
                  </a:ext>
                </a:extLst>
              </a:tr>
              <a:tr h="119263">
                <a:tc>
                  <a:txBody>
                    <a:bodyPr/>
                    <a:lstStyle/>
                    <a:p>
                      <a:pPr algn="ctr" fontAlgn="ctr"/>
                      <a:r>
                        <a:rPr lang="is-IS" sz="800" b="1" u="none" strike="noStrike">
                          <a:effectLst/>
                        </a:rPr>
                        <a:t>133</a:t>
                      </a:r>
                      <a:endParaRPr lang="is-IS" sz="800" b="1"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b="0" i="0" u="none" strike="noStrike">
                          <a:solidFill>
                            <a:srgbClr val="000000"/>
                          </a:solidFill>
                          <a:effectLst/>
                          <a:latin typeface="Arial" panose="020B0604020202020204" pitchFamily="34" charset="0"/>
                        </a:rPr>
                        <a:t>565.621</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576.933</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588.246</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599.558</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610.870</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622.183</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633.495</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644.808</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656.120</a:t>
                      </a:r>
                    </a:p>
                  </a:txBody>
                  <a:tcPr marL="9525" marR="9525" marT="9525" marB="0" anchor="ctr"/>
                </a:tc>
                <a:extLst>
                  <a:ext uri="{0D108BD9-81ED-4DB2-BD59-A6C34878D82A}">
                    <a16:rowId xmlns:a16="http://schemas.microsoft.com/office/drawing/2014/main" val="3697450776"/>
                  </a:ext>
                </a:extLst>
              </a:tr>
              <a:tr h="119263">
                <a:tc>
                  <a:txBody>
                    <a:bodyPr/>
                    <a:lstStyle/>
                    <a:p>
                      <a:pPr algn="ctr" fontAlgn="ctr"/>
                      <a:r>
                        <a:rPr lang="is-IS" sz="800" b="1" u="none" strike="noStrike">
                          <a:effectLst/>
                        </a:rPr>
                        <a:t>134</a:t>
                      </a:r>
                      <a:endParaRPr lang="is-IS" sz="800" b="1"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b="0" i="0" u="none" strike="noStrike">
                          <a:solidFill>
                            <a:srgbClr val="000000"/>
                          </a:solidFill>
                          <a:effectLst/>
                          <a:latin typeface="Arial" panose="020B0604020202020204" pitchFamily="34" charset="0"/>
                        </a:rPr>
                        <a:t>569.855</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581.252</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592.650</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604.047</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615.444</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626.841</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638.238</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649.635</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661.032</a:t>
                      </a:r>
                    </a:p>
                  </a:txBody>
                  <a:tcPr marL="9525" marR="9525" marT="9525" marB="0" anchor="ctr"/>
                </a:tc>
                <a:extLst>
                  <a:ext uri="{0D108BD9-81ED-4DB2-BD59-A6C34878D82A}">
                    <a16:rowId xmlns:a16="http://schemas.microsoft.com/office/drawing/2014/main" val="2283174909"/>
                  </a:ext>
                </a:extLst>
              </a:tr>
              <a:tr h="119263">
                <a:tc>
                  <a:txBody>
                    <a:bodyPr/>
                    <a:lstStyle/>
                    <a:p>
                      <a:pPr algn="ctr" fontAlgn="ctr"/>
                      <a:r>
                        <a:rPr lang="is-IS" sz="800" b="1" u="none" strike="noStrike">
                          <a:effectLst/>
                        </a:rPr>
                        <a:t>135</a:t>
                      </a:r>
                      <a:endParaRPr lang="is-IS" sz="800" b="1"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b="0" i="0" u="none" strike="noStrike">
                          <a:solidFill>
                            <a:srgbClr val="000000"/>
                          </a:solidFill>
                          <a:effectLst/>
                          <a:latin typeface="Arial" panose="020B0604020202020204" pitchFamily="34" charset="0"/>
                        </a:rPr>
                        <a:t>574.138</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585.621</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597.103</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608.586</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620.069</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631.552</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643.034</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654.517</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666.000</a:t>
                      </a:r>
                    </a:p>
                  </a:txBody>
                  <a:tcPr marL="9525" marR="9525" marT="9525" marB="0" anchor="ctr"/>
                </a:tc>
                <a:extLst>
                  <a:ext uri="{0D108BD9-81ED-4DB2-BD59-A6C34878D82A}">
                    <a16:rowId xmlns:a16="http://schemas.microsoft.com/office/drawing/2014/main" val="1071097018"/>
                  </a:ext>
                </a:extLst>
              </a:tr>
              <a:tr h="119263">
                <a:tc>
                  <a:txBody>
                    <a:bodyPr/>
                    <a:lstStyle/>
                    <a:p>
                      <a:pPr algn="ctr" fontAlgn="ctr"/>
                      <a:r>
                        <a:rPr lang="is-IS" sz="800" b="1" u="none" strike="noStrike">
                          <a:effectLst/>
                        </a:rPr>
                        <a:t>136</a:t>
                      </a:r>
                      <a:endParaRPr lang="is-IS" sz="800" b="1"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b="0" i="0" u="none" strike="noStrike">
                          <a:solidFill>
                            <a:srgbClr val="000000"/>
                          </a:solidFill>
                          <a:effectLst/>
                          <a:latin typeface="Arial" panose="020B0604020202020204" pitchFamily="34" charset="0"/>
                        </a:rPr>
                        <a:t>578.467</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590.037</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601.606</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613.175</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624.745</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636.314</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647.883</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659.453</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671.022</a:t>
                      </a:r>
                    </a:p>
                  </a:txBody>
                  <a:tcPr marL="9525" marR="9525" marT="9525" marB="0" anchor="ctr"/>
                </a:tc>
                <a:extLst>
                  <a:ext uri="{0D108BD9-81ED-4DB2-BD59-A6C34878D82A}">
                    <a16:rowId xmlns:a16="http://schemas.microsoft.com/office/drawing/2014/main" val="1028465195"/>
                  </a:ext>
                </a:extLst>
              </a:tr>
              <a:tr h="119263">
                <a:tc>
                  <a:txBody>
                    <a:bodyPr/>
                    <a:lstStyle/>
                    <a:p>
                      <a:pPr algn="ctr" fontAlgn="ctr"/>
                      <a:r>
                        <a:rPr lang="is-IS" sz="800" b="1" u="none" strike="noStrike">
                          <a:effectLst/>
                        </a:rPr>
                        <a:t>137</a:t>
                      </a:r>
                      <a:endParaRPr lang="is-IS" sz="800" b="1"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b="0" i="0" u="none" strike="noStrike">
                          <a:solidFill>
                            <a:srgbClr val="000000"/>
                          </a:solidFill>
                          <a:effectLst/>
                          <a:latin typeface="Arial" panose="020B0604020202020204" pitchFamily="34" charset="0"/>
                        </a:rPr>
                        <a:t>582.843</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594.500</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606.157</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617.814</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629.471</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641.128</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652.785</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664.441</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676.098</a:t>
                      </a:r>
                    </a:p>
                  </a:txBody>
                  <a:tcPr marL="9525" marR="9525" marT="9525" marB="0" anchor="ctr"/>
                </a:tc>
                <a:extLst>
                  <a:ext uri="{0D108BD9-81ED-4DB2-BD59-A6C34878D82A}">
                    <a16:rowId xmlns:a16="http://schemas.microsoft.com/office/drawing/2014/main" val="2400372430"/>
                  </a:ext>
                </a:extLst>
              </a:tr>
              <a:tr h="119263">
                <a:tc>
                  <a:txBody>
                    <a:bodyPr/>
                    <a:lstStyle/>
                    <a:p>
                      <a:pPr algn="ctr" fontAlgn="ctr"/>
                      <a:r>
                        <a:rPr lang="is-IS" sz="800" b="1" u="none" strike="noStrike">
                          <a:effectLst/>
                        </a:rPr>
                        <a:t>138</a:t>
                      </a:r>
                      <a:endParaRPr lang="is-IS" sz="800" b="1"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b="0" i="0" u="none" strike="noStrike">
                          <a:solidFill>
                            <a:srgbClr val="000000"/>
                          </a:solidFill>
                          <a:effectLst/>
                          <a:latin typeface="Arial" panose="020B0604020202020204" pitchFamily="34" charset="0"/>
                        </a:rPr>
                        <a:t>587.268</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599.014</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610.759</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622.504</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634.250</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645.995</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657.741</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669.486</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681.231</a:t>
                      </a:r>
                    </a:p>
                  </a:txBody>
                  <a:tcPr marL="9525" marR="9525" marT="9525" marB="0" anchor="ctr"/>
                </a:tc>
                <a:extLst>
                  <a:ext uri="{0D108BD9-81ED-4DB2-BD59-A6C34878D82A}">
                    <a16:rowId xmlns:a16="http://schemas.microsoft.com/office/drawing/2014/main" val="2342808855"/>
                  </a:ext>
                </a:extLst>
              </a:tr>
              <a:tr h="119263">
                <a:tc>
                  <a:txBody>
                    <a:bodyPr/>
                    <a:lstStyle/>
                    <a:p>
                      <a:pPr algn="ctr" fontAlgn="ctr"/>
                      <a:r>
                        <a:rPr lang="is-IS" sz="800" b="1" u="none" strike="noStrike">
                          <a:effectLst/>
                        </a:rPr>
                        <a:t>139</a:t>
                      </a:r>
                      <a:endParaRPr lang="is-IS" sz="800" b="1"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b="0" i="0" u="none" strike="noStrike">
                          <a:solidFill>
                            <a:srgbClr val="000000"/>
                          </a:solidFill>
                          <a:effectLst/>
                          <a:latin typeface="Arial" panose="020B0604020202020204" pitchFamily="34" charset="0"/>
                        </a:rPr>
                        <a:t>591.742</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603.577</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615.412</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627.247</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639.082</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650.917</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662.751</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674.586</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686.421</a:t>
                      </a:r>
                    </a:p>
                  </a:txBody>
                  <a:tcPr marL="9525" marR="9525" marT="9525" marB="0" anchor="ctr"/>
                </a:tc>
                <a:extLst>
                  <a:ext uri="{0D108BD9-81ED-4DB2-BD59-A6C34878D82A}">
                    <a16:rowId xmlns:a16="http://schemas.microsoft.com/office/drawing/2014/main" val="3086279563"/>
                  </a:ext>
                </a:extLst>
              </a:tr>
              <a:tr h="119263">
                <a:tc>
                  <a:txBody>
                    <a:bodyPr/>
                    <a:lstStyle/>
                    <a:p>
                      <a:pPr algn="ctr" fontAlgn="ctr"/>
                      <a:r>
                        <a:rPr lang="is-IS" sz="800" b="1" u="none" strike="noStrike">
                          <a:effectLst/>
                        </a:rPr>
                        <a:t>140</a:t>
                      </a:r>
                      <a:endParaRPr lang="is-IS" sz="800" b="1"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b="0" i="0" u="none" strike="noStrike">
                          <a:solidFill>
                            <a:srgbClr val="000000"/>
                          </a:solidFill>
                          <a:effectLst/>
                          <a:latin typeface="Arial" panose="020B0604020202020204" pitchFamily="34" charset="0"/>
                        </a:rPr>
                        <a:t>596.263</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608.188</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620.114</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632.039</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643.964</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655.890</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667.815</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679.740</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691.665</a:t>
                      </a:r>
                    </a:p>
                  </a:txBody>
                  <a:tcPr marL="9525" marR="9525" marT="9525" marB="0" anchor="ctr"/>
                </a:tc>
                <a:extLst>
                  <a:ext uri="{0D108BD9-81ED-4DB2-BD59-A6C34878D82A}">
                    <a16:rowId xmlns:a16="http://schemas.microsoft.com/office/drawing/2014/main" val="3168874541"/>
                  </a:ext>
                </a:extLst>
              </a:tr>
              <a:tr h="119263">
                <a:tc>
                  <a:txBody>
                    <a:bodyPr/>
                    <a:lstStyle/>
                    <a:p>
                      <a:pPr algn="ctr" fontAlgn="ctr"/>
                      <a:r>
                        <a:rPr lang="is-IS" sz="800" b="1" u="none" strike="noStrike">
                          <a:effectLst/>
                        </a:rPr>
                        <a:t>141</a:t>
                      </a:r>
                      <a:endParaRPr lang="is-IS" sz="800" b="1"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b="0" i="0" u="none" strike="noStrike">
                          <a:solidFill>
                            <a:srgbClr val="000000"/>
                          </a:solidFill>
                          <a:effectLst/>
                          <a:latin typeface="Arial" panose="020B0604020202020204" pitchFamily="34" charset="0"/>
                        </a:rPr>
                        <a:t>600.835</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612.852</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624.869</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636.885</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648.902</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660.919</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672.935</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684.952</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696.969</a:t>
                      </a:r>
                    </a:p>
                  </a:txBody>
                  <a:tcPr marL="9525" marR="9525" marT="9525" marB="0" anchor="ctr"/>
                </a:tc>
                <a:extLst>
                  <a:ext uri="{0D108BD9-81ED-4DB2-BD59-A6C34878D82A}">
                    <a16:rowId xmlns:a16="http://schemas.microsoft.com/office/drawing/2014/main" val="2082694189"/>
                  </a:ext>
                </a:extLst>
              </a:tr>
              <a:tr h="119263">
                <a:tc>
                  <a:txBody>
                    <a:bodyPr/>
                    <a:lstStyle/>
                    <a:p>
                      <a:pPr algn="ctr" fontAlgn="ctr"/>
                      <a:r>
                        <a:rPr lang="is-IS" sz="800" b="1" u="none" strike="noStrike">
                          <a:effectLst/>
                        </a:rPr>
                        <a:t>142</a:t>
                      </a:r>
                      <a:endParaRPr lang="is-IS" sz="800" b="1"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b="0" i="0" u="none" strike="noStrike">
                          <a:solidFill>
                            <a:srgbClr val="000000"/>
                          </a:solidFill>
                          <a:effectLst/>
                          <a:latin typeface="Arial" panose="020B0604020202020204" pitchFamily="34" charset="0"/>
                        </a:rPr>
                        <a:t>605.458</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617.567</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629.677</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641.786</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653.895</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666.004</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678.113</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690.222</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702.332</a:t>
                      </a:r>
                    </a:p>
                  </a:txBody>
                  <a:tcPr marL="9525" marR="9525" marT="9525" marB="0" anchor="ctr"/>
                </a:tc>
                <a:extLst>
                  <a:ext uri="{0D108BD9-81ED-4DB2-BD59-A6C34878D82A}">
                    <a16:rowId xmlns:a16="http://schemas.microsoft.com/office/drawing/2014/main" val="83842220"/>
                  </a:ext>
                </a:extLst>
              </a:tr>
              <a:tr h="119263">
                <a:tc>
                  <a:txBody>
                    <a:bodyPr/>
                    <a:lstStyle/>
                    <a:p>
                      <a:pPr algn="ctr" fontAlgn="ctr"/>
                      <a:r>
                        <a:rPr lang="is-IS" sz="800" b="1" u="none" strike="noStrike">
                          <a:effectLst/>
                        </a:rPr>
                        <a:t>143</a:t>
                      </a:r>
                      <a:endParaRPr lang="is-IS" sz="800" b="1"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b="0" i="0" u="none" strike="noStrike">
                          <a:solidFill>
                            <a:srgbClr val="000000"/>
                          </a:solidFill>
                          <a:effectLst/>
                          <a:latin typeface="Arial" panose="020B0604020202020204" pitchFamily="34" charset="0"/>
                        </a:rPr>
                        <a:t>610.132</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622.335</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634.538</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646.740</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658.943</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671.146</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683.348</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695.551</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707.754</a:t>
                      </a:r>
                    </a:p>
                  </a:txBody>
                  <a:tcPr marL="9525" marR="9525" marT="9525" marB="0" anchor="ctr"/>
                </a:tc>
                <a:extLst>
                  <a:ext uri="{0D108BD9-81ED-4DB2-BD59-A6C34878D82A}">
                    <a16:rowId xmlns:a16="http://schemas.microsoft.com/office/drawing/2014/main" val="1410661499"/>
                  </a:ext>
                </a:extLst>
              </a:tr>
              <a:tr h="119263">
                <a:tc>
                  <a:txBody>
                    <a:bodyPr/>
                    <a:lstStyle/>
                    <a:p>
                      <a:pPr algn="ctr" fontAlgn="ctr"/>
                      <a:r>
                        <a:rPr lang="is-IS" sz="800" b="1" u="none" strike="noStrike">
                          <a:effectLst/>
                        </a:rPr>
                        <a:t>144</a:t>
                      </a:r>
                      <a:endParaRPr lang="is-IS" sz="800" b="1"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b="0" i="0" u="none" strike="noStrike">
                          <a:solidFill>
                            <a:srgbClr val="000000"/>
                          </a:solidFill>
                          <a:effectLst/>
                          <a:latin typeface="Arial" panose="020B0604020202020204" pitchFamily="34" charset="0"/>
                        </a:rPr>
                        <a:t>614.858</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627.155</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639.452</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651.749</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664.046</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676.344</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688.641</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700.938</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713.235</a:t>
                      </a:r>
                    </a:p>
                  </a:txBody>
                  <a:tcPr marL="9525" marR="9525" marT="9525" marB="0" anchor="ctr"/>
                </a:tc>
                <a:extLst>
                  <a:ext uri="{0D108BD9-81ED-4DB2-BD59-A6C34878D82A}">
                    <a16:rowId xmlns:a16="http://schemas.microsoft.com/office/drawing/2014/main" val="3256985265"/>
                  </a:ext>
                </a:extLst>
              </a:tr>
              <a:tr h="119263">
                <a:tc>
                  <a:txBody>
                    <a:bodyPr/>
                    <a:lstStyle/>
                    <a:p>
                      <a:pPr algn="ctr" fontAlgn="ctr"/>
                      <a:r>
                        <a:rPr lang="is-IS" sz="800" b="1" u="none" strike="noStrike">
                          <a:effectLst/>
                        </a:rPr>
                        <a:t>145</a:t>
                      </a:r>
                      <a:endParaRPr lang="is-IS" sz="800" b="1"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b="0" i="0" u="none" strike="noStrike">
                          <a:solidFill>
                            <a:srgbClr val="000000"/>
                          </a:solidFill>
                          <a:effectLst/>
                          <a:latin typeface="Arial" panose="020B0604020202020204" pitchFamily="34" charset="0"/>
                        </a:rPr>
                        <a:t>619.634</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632.027</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644.420</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656.812</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669.205</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681.598</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693.990</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706.383</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718.776</a:t>
                      </a:r>
                    </a:p>
                  </a:txBody>
                  <a:tcPr marL="9525" marR="9525" marT="9525" marB="0" anchor="ctr"/>
                </a:tc>
                <a:extLst>
                  <a:ext uri="{0D108BD9-81ED-4DB2-BD59-A6C34878D82A}">
                    <a16:rowId xmlns:a16="http://schemas.microsoft.com/office/drawing/2014/main" val="1825412831"/>
                  </a:ext>
                </a:extLst>
              </a:tr>
              <a:tr h="119263">
                <a:tc>
                  <a:txBody>
                    <a:bodyPr/>
                    <a:lstStyle/>
                    <a:p>
                      <a:pPr algn="ctr" fontAlgn="ctr"/>
                      <a:r>
                        <a:rPr lang="is-IS" sz="800" b="1" u="none" strike="noStrike">
                          <a:effectLst/>
                        </a:rPr>
                        <a:t>146</a:t>
                      </a:r>
                      <a:endParaRPr lang="is-IS" sz="800" b="1"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b="0" i="0" u="none" strike="noStrike">
                          <a:solidFill>
                            <a:srgbClr val="000000"/>
                          </a:solidFill>
                          <a:effectLst/>
                          <a:latin typeface="Arial" panose="020B0604020202020204" pitchFamily="34" charset="0"/>
                        </a:rPr>
                        <a:t>624.463</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636.952</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649.442</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661.931</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674.420</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686.909</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699.399</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711.888</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724.377</a:t>
                      </a:r>
                    </a:p>
                  </a:txBody>
                  <a:tcPr marL="9525" marR="9525" marT="9525" marB="0" anchor="ctr"/>
                </a:tc>
                <a:extLst>
                  <a:ext uri="{0D108BD9-81ED-4DB2-BD59-A6C34878D82A}">
                    <a16:rowId xmlns:a16="http://schemas.microsoft.com/office/drawing/2014/main" val="1577210564"/>
                  </a:ext>
                </a:extLst>
              </a:tr>
              <a:tr h="119263">
                <a:tc>
                  <a:txBody>
                    <a:bodyPr/>
                    <a:lstStyle/>
                    <a:p>
                      <a:pPr algn="ctr" fontAlgn="ctr"/>
                      <a:r>
                        <a:rPr lang="is-IS" sz="800" b="1" u="none" strike="noStrike">
                          <a:effectLst/>
                        </a:rPr>
                        <a:t>147</a:t>
                      </a:r>
                      <a:endParaRPr lang="is-IS" sz="800" b="1"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b="0" i="0" u="none" strike="noStrike">
                          <a:solidFill>
                            <a:srgbClr val="000000"/>
                          </a:solidFill>
                          <a:effectLst/>
                          <a:latin typeface="Arial" panose="020B0604020202020204" pitchFamily="34" charset="0"/>
                        </a:rPr>
                        <a:t>629.346</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641.933</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654.520</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667.107</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679.694</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692.281</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704.868</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717.455</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730.042</a:t>
                      </a:r>
                    </a:p>
                  </a:txBody>
                  <a:tcPr marL="9525" marR="9525" marT="9525" marB="0" anchor="ctr"/>
                </a:tc>
                <a:extLst>
                  <a:ext uri="{0D108BD9-81ED-4DB2-BD59-A6C34878D82A}">
                    <a16:rowId xmlns:a16="http://schemas.microsoft.com/office/drawing/2014/main" val="221326449"/>
                  </a:ext>
                </a:extLst>
              </a:tr>
              <a:tr h="119263">
                <a:tc>
                  <a:txBody>
                    <a:bodyPr/>
                    <a:lstStyle/>
                    <a:p>
                      <a:pPr algn="ctr" fontAlgn="ctr"/>
                      <a:r>
                        <a:rPr lang="is-IS" sz="800" b="1" u="none" strike="noStrike">
                          <a:effectLst/>
                        </a:rPr>
                        <a:t>148</a:t>
                      </a:r>
                      <a:endParaRPr lang="is-IS" sz="800" b="1"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b="0" i="0" u="none" strike="noStrike">
                          <a:solidFill>
                            <a:srgbClr val="000000"/>
                          </a:solidFill>
                          <a:effectLst/>
                          <a:latin typeface="Arial" panose="020B0604020202020204" pitchFamily="34" charset="0"/>
                        </a:rPr>
                        <a:t>634.283</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646.968</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659.654</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672.340</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685.025</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697.711</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710.397</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723.082</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735.768</a:t>
                      </a:r>
                    </a:p>
                  </a:txBody>
                  <a:tcPr marL="9525" marR="9525" marT="9525" marB="0" anchor="ctr"/>
                </a:tc>
                <a:extLst>
                  <a:ext uri="{0D108BD9-81ED-4DB2-BD59-A6C34878D82A}">
                    <a16:rowId xmlns:a16="http://schemas.microsoft.com/office/drawing/2014/main" val="2090536256"/>
                  </a:ext>
                </a:extLst>
              </a:tr>
              <a:tr h="119263">
                <a:tc>
                  <a:txBody>
                    <a:bodyPr/>
                    <a:lstStyle/>
                    <a:p>
                      <a:pPr algn="ctr" fontAlgn="ctr"/>
                      <a:r>
                        <a:rPr lang="is-IS" sz="800" b="1" u="none" strike="noStrike">
                          <a:effectLst/>
                        </a:rPr>
                        <a:t>149</a:t>
                      </a:r>
                      <a:endParaRPr lang="is-IS" sz="800" b="1"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b="0" i="0" u="none" strike="noStrike">
                          <a:solidFill>
                            <a:srgbClr val="000000"/>
                          </a:solidFill>
                          <a:effectLst/>
                          <a:latin typeface="Arial" panose="020B0604020202020204" pitchFamily="34" charset="0"/>
                        </a:rPr>
                        <a:t>639.273</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652.059</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664.844</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677.630</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690.415</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703.201</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715.986</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728.772</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741.557</a:t>
                      </a:r>
                    </a:p>
                  </a:txBody>
                  <a:tcPr marL="9525" marR="9525" marT="9525" marB="0" anchor="ctr"/>
                </a:tc>
                <a:extLst>
                  <a:ext uri="{0D108BD9-81ED-4DB2-BD59-A6C34878D82A}">
                    <a16:rowId xmlns:a16="http://schemas.microsoft.com/office/drawing/2014/main" val="2199520601"/>
                  </a:ext>
                </a:extLst>
              </a:tr>
              <a:tr h="119263">
                <a:tc>
                  <a:txBody>
                    <a:bodyPr/>
                    <a:lstStyle/>
                    <a:p>
                      <a:pPr algn="ctr" fontAlgn="ctr"/>
                      <a:r>
                        <a:rPr lang="is-IS" sz="800" b="1" u="none" strike="noStrike">
                          <a:effectLst/>
                        </a:rPr>
                        <a:t>150</a:t>
                      </a:r>
                      <a:endParaRPr lang="is-IS" sz="800" b="1"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b="0" i="0" u="none" strike="noStrike">
                          <a:solidFill>
                            <a:srgbClr val="000000"/>
                          </a:solidFill>
                          <a:effectLst/>
                          <a:latin typeface="Arial" panose="020B0604020202020204" pitchFamily="34" charset="0"/>
                        </a:rPr>
                        <a:t>644.318</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657.204</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670.090</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682.977</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695.863</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708.749</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721.636</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734.522</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747.408</a:t>
                      </a:r>
                    </a:p>
                  </a:txBody>
                  <a:tcPr marL="9525" marR="9525" marT="9525" marB="0" anchor="ctr"/>
                </a:tc>
                <a:extLst>
                  <a:ext uri="{0D108BD9-81ED-4DB2-BD59-A6C34878D82A}">
                    <a16:rowId xmlns:a16="http://schemas.microsoft.com/office/drawing/2014/main" val="372705648"/>
                  </a:ext>
                </a:extLst>
              </a:tr>
              <a:tr h="119263">
                <a:tc>
                  <a:txBody>
                    <a:bodyPr/>
                    <a:lstStyle/>
                    <a:p>
                      <a:pPr algn="ctr" fontAlgn="ctr"/>
                      <a:r>
                        <a:rPr lang="is-IS" sz="800" b="1" u="none" strike="noStrike">
                          <a:effectLst/>
                        </a:rPr>
                        <a:t>151</a:t>
                      </a:r>
                      <a:endParaRPr lang="is-IS" sz="800" b="1"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b="0" i="0" u="none" strike="noStrike">
                          <a:solidFill>
                            <a:srgbClr val="000000"/>
                          </a:solidFill>
                          <a:effectLst/>
                          <a:latin typeface="Arial" panose="020B0604020202020204" pitchFamily="34" charset="0"/>
                        </a:rPr>
                        <a:t>649.420</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662.409</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675.397</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688.386</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701.374</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714.363</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727.351</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740.339</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753.328</a:t>
                      </a:r>
                    </a:p>
                  </a:txBody>
                  <a:tcPr marL="9525" marR="9525" marT="9525" marB="0" anchor="ctr"/>
                </a:tc>
                <a:extLst>
                  <a:ext uri="{0D108BD9-81ED-4DB2-BD59-A6C34878D82A}">
                    <a16:rowId xmlns:a16="http://schemas.microsoft.com/office/drawing/2014/main" val="1198927908"/>
                  </a:ext>
                </a:extLst>
              </a:tr>
              <a:tr h="119263">
                <a:tc>
                  <a:txBody>
                    <a:bodyPr/>
                    <a:lstStyle/>
                    <a:p>
                      <a:pPr algn="ctr" fontAlgn="ctr"/>
                      <a:r>
                        <a:rPr lang="is-IS" sz="800" b="1" u="none" strike="noStrike">
                          <a:effectLst/>
                        </a:rPr>
                        <a:t>152</a:t>
                      </a:r>
                      <a:endParaRPr lang="is-IS" sz="800" b="1"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b="0" i="0" u="none" strike="noStrike">
                          <a:solidFill>
                            <a:srgbClr val="000000"/>
                          </a:solidFill>
                          <a:effectLst/>
                          <a:latin typeface="Arial" panose="020B0604020202020204" pitchFamily="34" charset="0"/>
                        </a:rPr>
                        <a:t>654.577</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667.668</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680.760</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693.851</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706.943</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720.034</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733.126</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746.217</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759.309</a:t>
                      </a:r>
                    </a:p>
                  </a:txBody>
                  <a:tcPr marL="9525" marR="9525" marT="9525" marB="0" anchor="ctr"/>
                </a:tc>
                <a:extLst>
                  <a:ext uri="{0D108BD9-81ED-4DB2-BD59-A6C34878D82A}">
                    <a16:rowId xmlns:a16="http://schemas.microsoft.com/office/drawing/2014/main" val="1607017703"/>
                  </a:ext>
                </a:extLst>
              </a:tr>
              <a:tr h="119263">
                <a:tc>
                  <a:txBody>
                    <a:bodyPr/>
                    <a:lstStyle/>
                    <a:p>
                      <a:pPr algn="ctr" fontAlgn="ctr"/>
                      <a:r>
                        <a:rPr lang="is-IS" sz="800" b="1" u="none" strike="noStrike">
                          <a:effectLst/>
                        </a:rPr>
                        <a:t>153</a:t>
                      </a:r>
                      <a:endParaRPr lang="is-IS" sz="800" b="1"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b="0" i="0" u="none" strike="noStrike">
                          <a:solidFill>
                            <a:srgbClr val="000000"/>
                          </a:solidFill>
                          <a:effectLst/>
                          <a:latin typeface="Arial" panose="020B0604020202020204" pitchFamily="34" charset="0"/>
                        </a:rPr>
                        <a:t>659.790</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672.985</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686.181</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699.377</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712.573</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725.768</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738.964</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752.160</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765.356</a:t>
                      </a:r>
                    </a:p>
                  </a:txBody>
                  <a:tcPr marL="9525" marR="9525" marT="9525" marB="0" anchor="ctr"/>
                </a:tc>
                <a:extLst>
                  <a:ext uri="{0D108BD9-81ED-4DB2-BD59-A6C34878D82A}">
                    <a16:rowId xmlns:a16="http://schemas.microsoft.com/office/drawing/2014/main" val="193620917"/>
                  </a:ext>
                </a:extLst>
              </a:tr>
              <a:tr h="119263">
                <a:tc>
                  <a:txBody>
                    <a:bodyPr/>
                    <a:lstStyle/>
                    <a:p>
                      <a:pPr algn="ctr" fontAlgn="ctr"/>
                      <a:r>
                        <a:rPr lang="is-IS" sz="800" b="1" u="none" strike="noStrike">
                          <a:effectLst/>
                        </a:rPr>
                        <a:t>154</a:t>
                      </a:r>
                      <a:endParaRPr lang="is-IS" sz="800" b="1"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b="0" i="0" u="none" strike="noStrike">
                          <a:solidFill>
                            <a:srgbClr val="000000"/>
                          </a:solidFill>
                          <a:effectLst/>
                          <a:latin typeface="Arial" panose="020B0604020202020204" pitchFamily="34" charset="0"/>
                        </a:rPr>
                        <a:t>665.061</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678.362</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691.664</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704.965</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718.266</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731.567</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744.868</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758.170</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771.471</a:t>
                      </a:r>
                    </a:p>
                  </a:txBody>
                  <a:tcPr marL="9525" marR="9525" marT="9525" marB="0" anchor="ctr"/>
                </a:tc>
                <a:extLst>
                  <a:ext uri="{0D108BD9-81ED-4DB2-BD59-A6C34878D82A}">
                    <a16:rowId xmlns:a16="http://schemas.microsoft.com/office/drawing/2014/main" val="3134209929"/>
                  </a:ext>
                </a:extLst>
              </a:tr>
              <a:tr h="119263">
                <a:tc>
                  <a:txBody>
                    <a:bodyPr/>
                    <a:lstStyle/>
                    <a:p>
                      <a:pPr algn="ctr" fontAlgn="ctr"/>
                      <a:r>
                        <a:rPr lang="is-IS" sz="800" b="1" u="none" strike="noStrike">
                          <a:effectLst/>
                        </a:rPr>
                        <a:t>155</a:t>
                      </a:r>
                      <a:endParaRPr lang="is-IS" sz="800" b="1"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b="0" i="0" u="none" strike="noStrike">
                          <a:solidFill>
                            <a:srgbClr val="000000"/>
                          </a:solidFill>
                          <a:effectLst/>
                          <a:latin typeface="Arial" panose="020B0604020202020204" pitchFamily="34" charset="0"/>
                        </a:rPr>
                        <a:t>670.390</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683.798</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697.206</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710.614</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724.022</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737.429</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750.837</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764.245</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777.653</a:t>
                      </a:r>
                    </a:p>
                  </a:txBody>
                  <a:tcPr marL="9525" marR="9525" marT="9525" marB="0" anchor="ctr"/>
                </a:tc>
                <a:extLst>
                  <a:ext uri="{0D108BD9-81ED-4DB2-BD59-A6C34878D82A}">
                    <a16:rowId xmlns:a16="http://schemas.microsoft.com/office/drawing/2014/main" val="4282869072"/>
                  </a:ext>
                </a:extLst>
              </a:tr>
            </a:tbl>
          </a:graphicData>
        </a:graphic>
      </p:graphicFrame>
      <p:graphicFrame>
        <p:nvGraphicFramePr>
          <p:cNvPr id="3" name="Table 2">
            <a:extLst>
              <a:ext uri="{FF2B5EF4-FFF2-40B4-BE49-F238E27FC236}">
                <a16:creationId xmlns:a16="http://schemas.microsoft.com/office/drawing/2014/main" id="{C68C34DA-2793-EFF3-91DF-88259D36CAC2}"/>
              </a:ext>
            </a:extLst>
          </p:cNvPr>
          <p:cNvGraphicFramePr>
            <a:graphicFrameLocks noGrp="1"/>
          </p:cNvGraphicFramePr>
          <p:nvPr>
            <p:extLst>
              <p:ext uri="{D42A27DB-BD31-4B8C-83A1-F6EECF244321}">
                <p14:modId xmlns:p14="http://schemas.microsoft.com/office/powerpoint/2010/main" val="1978727991"/>
              </p:ext>
            </p:extLst>
          </p:nvPr>
        </p:nvGraphicFramePr>
        <p:xfrm>
          <a:off x="6466786" y="358535"/>
          <a:ext cx="5366807" cy="6447000"/>
        </p:xfrm>
        <a:graphic>
          <a:graphicData uri="http://schemas.openxmlformats.org/drawingml/2006/table">
            <a:tbl>
              <a:tblPr>
                <a:tableStyleId>{5C22544A-7EE6-4342-B048-85BDC9FD1C3A}</a:tableStyleId>
              </a:tblPr>
              <a:tblGrid>
                <a:gridCol w="451943">
                  <a:extLst>
                    <a:ext uri="{9D8B030D-6E8A-4147-A177-3AD203B41FA5}">
                      <a16:colId xmlns:a16="http://schemas.microsoft.com/office/drawing/2014/main" val="1063204849"/>
                    </a:ext>
                  </a:extLst>
                </a:gridCol>
                <a:gridCol w="546096">
                  <a:extLst>
                    <a:ext uri="{9D8B030D-6E8A-4147-A177-3AD203B41FA5}">
                      <a16:colId xmlns:a16="http://schemas.microsoft.com/office/drawing/2014/main" val="453315918"/>
                    </a:ext>
                  </a:extLst>
                </a:gridCol>
                <a:gridCol w="546096">
                  <a:extLst>
                    <a:ext uri="{9D8B030D-6E8A-4147-A177-3AD203B41FA5}">
                      <a16:colId xmlns:a16="http://schemas.microsoft.com/office/drawing/2014/main" val="1787413719"/>
                    </a:ext>
                  </a:extLst>
                </a:gridCol>
                <a:gridCol w="546096">
                  <a:extLst>
                    <a:ext uri="{9D8B030D-6E8A-4147-A177-3AD203B41FA5}">
                      <a16:colId xmlns:a16="http://schemas.microsoft.com/office/drawing/2014/main" val="2876828126"/>
                    </a:ext>
                  </a:extLst>
                </a:gridCol>
                <a:gridCol w="546096">
                  <a:extLst>
                    <a:ext uri="{9D8B030D-6E8A-4147-A177-3AD203B41FA5}">
                      <a16:colId xmlns:a16="http://schemas.microsoft.com/office/drawing/2014/main" val="2561358870"/>
                    </a:ext>
                  </a:extLst>
                </a:gridCol>
                <a:gridCol w="546096">
                  <a:extLst>
                    <a:ext uri="{9D8B030D-6E8A-4147-A177-3AD203B41FA5}">
                      <a16:colId xmlns:a16="http://schemas.microsoft.com/office/drawing/2014/main" val="975685864"/>
                    </a:ext>
                  </a:extLst>
                </a:gridCol>
                <a:gridCol w="546096">
                  <a:extLst>
                    <a:ext uri="{9D8B030D-6E8A-4147-A177-3AD203B41FA5}">
                      <a16:colId xmlns:a16="http://schemas.microsoft.com/office/drawing/2014/main" val="3903464047"/>
                    </a:ext>
                  </a:extLst>
                </a:gridCol>
                <a:gridCol w="546096">
                  <a:extLst>
                    <a:ext uri="{9D8B030D-6E8A-4147-A177-3AD203B41FA5}">
                      <a16:colId xmlns:a16="http://schemas.microsoft.com/office/drawing/2014/main" val="2002537589"/>
                    </a:ext>
                  </a:extLst>
                </a:gridCol>
                <a:gridCol w="546096">
                  <a:extLst>
                    <a:ext uri="{9D8B030D-6E8A-4147-A177-3AD203B41FA5}">
                      <a16:colId xmlns:a16="http://schemas.microsoft.com/office/drawing/2014/main" val="1062379054"/>
                    </a:ext>
                  </a:extLst>
                </a:gridCol>
                <a:gridCol w="546096">
                  <a:extLst>
                    <a:ext uri="{9D8B030D-6E8A-4147-A177-3AD203B41FA5}">
                      <a16:colId xmlns:a16="http://schemas.microsoft.com/office/drawing/2014/main" val="1957697514"/>
                    </a:ext>
                  </a:extLst>
                </a:gridCol>
              </a:tblGrid>
              <a:tr h="113167">
                <a:tc gridSpan="10">
                  <a:txBody>
                    <a:bodyPr/>
                    <a:lstStyle/>
                    <a:p>
                      <a:pPr algn="ctr" fontAlgn="ctr"/>
                      <a:r>
                        <a:rPr lang="is-IS" sz="900" b="1" u="none" strike="noStrike">
                          <a:effectLst/>
                        </a:rPr>
                        <a:t> Launatafla 3 frh.</a:t>
                      </a:r>
                      <a:endParaRPr lang="is-IS" sz="900" b="1" i="0" u="none" strike="noStrike">
                        <a:solidFill>
                          <a:srgbClr val="000000"/>
                        </a:solidFill>
                        <a:effectLst/>
                        <a:latin typeface="Arial" panose="020B0604020202020204" pitchFamily="34" charset="0"/>
                      </a:endParaRPr>
                    </a:p>
                  </a:txBody>
                  <a:tcPr marL="4605" marR="4605" marT="4605" marB="0" anchor="ctr"/>
                </a:tc>
                <a:tc hMerge="1">
                  <a:txBody>
                    <a:bodyPr/>
                    <a:lstStyle/>
                    <a:p>
                      <a:endParaRPr lang="is-IS"/>
                    </a:p>
                  </a:txBody>
                  <a:tcPr/>
                </a:tc>
                <a:tc hMerge="1">
                  <a:txBody>
                    <a:bodyPr/>
                    <a:lstStyle/>
                    <a:p>
                      <a:endParaRPr lang="is-IS"/>
                    </a:p>
                  </a:txBody>
                  <a:tcPr/>
                </a:tc>
                <a:tc hMerge="1">
                  <a:txBody>
                    <a:bodyPr/>
                    <a:lstStyle/>
                    <a:p>
                      <a:endParaRPr lang="is-IS"/>
                    </a:p>
                  </a:txBody>
                  <a:tcPr/>
                </a:tc>
                <a:tc hMerge="1">
                  <a:txBody>
                    <a:bodyPr/>
                    <a:lstStyle/>
                    <a:p>
                      <a:endParaRPr lang="is-IS"/>
                    </a:p>
                  </a:txBody>
                  <a:tcPr/>
                </a:tc>
                <a:tc hMerge="1">
                  <a:txBody>
                    <a:bodyPr/>
                    <a:lstStyle/>
                    <a:p>
                      <a:endParaRPr lang="is-IS"/>
                    </a:p>
                  </a:txBody>
                  <a:tcPr/>
                </a:tc>
                <a:tc hMerge="1">
                  <a:txBody>
                    <a:bodyPr/>
                    <a:lstStyle/>
                    <a:p>
                      <a:endParaRPr lang="is-IS"/>
                    </a:p>
                  </a:txBody>
                  <a:tcPr/>
                </a:tc>
                <a:tc hMerge="1">
                  <a:txBody>
                    <a:bodyPr/>
                    <a:lstStyle/>
                    <a:p>
                      <a:endParaRPr lang="is-IS"/>
                    </a:p>
                  </a:txBody>
                  <a:tcPr/>
                </a:tc>
                <a:tc hMerge="1">
                  <a:txBody>
                    <a:bodyPr/>
                    <a:lstStyle/>
                    <a:p>
                      <a:endParaRPr lang="is-IS"/>
                    </a:p>
                  </a:txBody>
                  <a:tcPr/>
                </a:tc>
                <a:tc hMerge="1">
                  <a:txBody>
                    <a:bodyPr/>
                    <a:lstStyle/>
                    <a:p>
                      <a:endParaRPr lang="is-IS"/>
                    </a:p>
                  </a:txBody>
                  <a:tcPr/>
                </a:tc>
                <a:extLst>
                  <a:ext uri="{0D108BD9-81ED-4DB2-BD59-A6C34878D82A}">
                    <a16:rowId xmlns:a16="http://schemas.microsoft.com/office/drawing/2014/main" val="2993577364"/>
                  </a:ext>
                </a:extLst>
              </a:tr>
              <a:tr h="113167">
                <a:tc gridSpan="10">
                  <a:txBody>
                    <a:bodyPr/>
                    <a:lstStyle/>
                    <a:p>
                      <a:pPr algn="ctr" fontAlgn="ctr"/>
                      <a:r>
                        <a:rPr lang="is-IS" sz="900" b="1" u="none" strike="noStrike">
                          <a:effectLst/>
                        </a:rPr>
                        <a:t>Gildir frá 1. apríl 2026 til 31. mars 2027</a:t>
                      </a:r>
                      <a:endParaRPr lang="is-IS" sz="900" b="1" i="0" u="none" strike="noStrike">
                        <a:solidFill>
                          <a:srgbClr val="000000"/>
                        </a:solidFill>
                        <a:effectLst/>
                        <a:latin typeface="Arial" panose="020B0604020202020204" pitchFamily="34" charset="0"/>
                      </a:endParaRPr>
                    </a:p>
                  </a:txBody>
                  <a:tcPr marL="4605" marR="4605" marT="4605" marB="0" anchor="ctr"/>
                </a:tc>
                <a:tc hMerge="1">
                  <a:txBody>
                    <a:bodyPr/>
                    <a:lstStyle/>
                    <a:p>
                      <a:endParaRPr lang="is-IS"/>
                    </a:p>
                  </a:txBody>
                  <a:tcPr/>
                </a:tc>
                <a:tc hMerge="1">
                  <a:txBody>
                    <a:bodyPr/>
                    <a:lstStyle/>
                    <a:p>
                      <a:endParaRPr lang="is-IS"/>
                    </a:p>
                  </a:txBody>
                  <a:tcPr/>
                </a:tc>
                <a:tc hMerge="1">
                  <a:txBody>
                    <a:bodyPr/>
                    <a:lstStyle/>
                    <a:p>
                      <a:endParaRPr lang="is-IS"/>
                    </a:p>
                  </a:txBody>
                  <a:tcPr/>
                </a:tc>
                <a:tc hMerge="1">
                  <a:txBody>
                    <a:bodyPr/>
                    <a:lstStyle/>
                    <a:p>
                      <a:endParaRPr lang="is-IS"/>
                    </a:p>
                  </a:txBody>
                  <a:tcPr/>
                </a:tc>
                <a:tc hMerge="1">
                  <a:txBody>
                    <a:bodyPr/>
                    <a:lstStyle/>
                    <a:p>
                      <a:endParaRPr lang="is-IS"/>
                    </a:p>
                  </a:txBody>
                  <a:tcPr/>
                </a:tc>
                <a:tc hMerge="1">
                  <a:txBody>
                    <a:bodyPr/>
                    <a:lstStyle/>
                    <a:p>
                      <a:endParaRPr lang="is-IS"/>
                    </a:p>
                  </a:txBody>
                  <a:tcPr/>
                </a:tc>
                <a:tc hMerge="1">
                  <a:txBody>
                    <a:bodyPr/>
                    <a:lstStyle/>
                    <a:p>
                      <a:endParaRPr lang="is-IS"/>
                    </a:p>
                  </a:txBody>
                  <a:tcPr/>
                </a:tc>
                <a:tc hMerge="1">
                  <a:txBody>
                    <a:bodyPr/>
                    <a:lstStyle/>
                    <a:p>
                      <a:endParaRPr lang="is-IS"/>
                    </a:p>
                  </a:txBody>
                  <a:tcPr/>
                </a:tc>
                <a:tc hMerge="1">
                  <a:txBody>
                    <a:bodyPr/>
                    <a:lstStyle/>
                    <a:p>
                      <a:endParaRPr lang="is-IS"/>
                    </a:p>
                  </a:txBody>
                  <a:tcPr/>
                </a:tc>
                <a:extLst>
                  <a:ext uri="{0D108BD9-81ED-4DB2-BD59-A6C34878D82A}">
                    <a16:rowId xmlns:a16="http://schemas.microsoft.com/office/drawing/2014/main" val="2097118203"/>
                  </a:ext>
                </a:extLst>
              </a:tr>
              <a:tr h="184994">
                <a:tc>
                  <a:txBody>
                    <a:bodyPr/>
                    <a:lstStyle/>
                    <a:p>
                      <a:pPr algn="ctr" fontAlgn="ctr"/>
                      <a:r>
                        <a:rPr lang="is-IS" sz="800" b="1" u="none" strike="noStrike">
                          <a:effectLst/>
                        </a:rPr>
                        <a:t>L.fl.</a:t>
                      </a:r>
                      <a:endParaRPr lang="is-IS" sz="800" b="1"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u="none" strike="noStrike">
                          <a:effectLst/>
                        </a:rPr>
                        <a:t>Grunn- laun</a:t>
                      </a:r>
                      <a:endParaRPr lang="is-IS" sz="800" b="1"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u="none" strike="noStrike">
                          <a:effectLst/>
                        </a:rPr>
                        <a:t>Persónu- álag 2%</a:t>
                      </a:r>
                      <a:endParaRPr lang="is-IS" sz="800" b="1"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u="none" strike="noStrike">
                          <a:effectLst/>
                        </a:rPr>
                        <a:t>Persónu- álag 4%</a:t>
                      </a:r>
                      <a:endParaRPr lang="is-IS" sz="800" b="1"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u="none" strike="noStrike">
                          <a:effectLst/>
                        </a:rPr>
                        <a:t>Persónu- álag 6%</a:t>
                      </a:r>
                      <a:endParaRPr lang="is-IS" sz="800" b="1"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u="none" strike="noStrike">
                          <a:effectLst/>
                        </a:rPr>
                        <a:t>Persónu- álag 8%</a:t>
                      </a:r>
                      <a:endParaRPr lang="is-IS" sz="800" b="1"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u="none" strike="noStrike">
                          <a:effectLst/>
                        </a:rPr>
                        <a:t>Persónu- álag 10%</a:t>
                      </a:r>
                      <a:endParaRPr lang="is-IS" sz="800" b="1"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u="none" strike="noStrike">
                          <a:effectLst/>
                        </a:rPr>
                        <a:t>Persónu- álag 12%</a:t>
                      </a:r>
                      <a:endParaRPr lang="is-IS" sz="800" b="1"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u="none" strike="noStrike">
                          <a:effectLst/>
                        </a:rPr>
                        <a:t>Persónu- álag 14%</a:t>
                      </a:r>
                      <a:endParaRPr lang="is-IS" sz="800" b="1"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u="none" strike="noStrike">
                          <a:effectLst/>
                        </a:rPr>
                        <a:t>Persónu- álag 16%</a:t>
                      </a:r>
                      <a:endParaRPr lang="is-IS" sz="800" b="1" i="0" u="none" strike="noStrike">
                        <a:solidFill>
                          <a:srgbClr val="000000"/>
                        </a:solidFill>
                        <a:effectLst/>
                        <a:latin typeface="Arial" panose="020B0604020202020204" pitchFamily="34" charset="0"/>
                      </a:endParaRPr>
                    </a:p>
                  </a:txBody>
                  <a:tcPr marL="4605" marR="4605" marT="4605" marB="0" anchor="ctr"/>
                </a:tc>
                <a:extLst>
                  <a:ext uri="{0D108BD9-81ED-4DB2-BD59-A6C34878D82A}">
                    <a16:rowId xmlns:a16="http://schemas.microsoft.com/office/drawing/2014/main" val="3952664291"/>
                  </a:ext>
                </a:extLst>
              </a:tr>
              <a:tr h="104892">
                <a:tc>
                  <a:txBody>
                    <a:bodyPr/>
                    <a:lstStyle/>
                    <a:p>
                      <a:pPr algn="ctr" fontAlgn="ctr"/>
                      <a:r>
                        <a:rPr lang="is-IS" sz="800" b="1" u="none" strike="noStrike">
                          <a:effectLst/>
                        </a:rPr>
                        <a:t>156</a:t>
                      </a:r>
                      <a:endParaRPr lang="is-IS" sz="800" b="1"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b="0" i="0" u="none" strike="noStrike">
                          <a:solidFill>
                            <a:srgbClr val="000000"/>
                          </a:solidFill>
                          <a:effectLst/>
                          <a:latin typeface="Arial" panose="020B0604020202020204" pitchFamily="34" charset="0"/>
                        </a:rPr>
                        <a:t>675.779</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689.295</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702.811</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716.326</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729.842</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743.357</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756.873</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770.388</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783.904</a:t>
                      </a:r>
                    </a:p>
                  </a:txBody>
                  <a:tcPr marL="9525" marR="9525" marT="9525" marB="0" anchor="ctr"/>
                </a:tc>
                <a:extLst>
                  <a:ext uri="{0D108BD9-81ED-4DB2-BD59-A6C34878D82A}">
                    <a16:rowId xmlns:a16="http://schemas.microsoft.com/office/drawing/2014/main" val="1715769425"/>
                  </a:ext>
                </a:extLst>
              </a:tr>
              <a:tr h="104892">
                <a:tc>
                  <a:txBody>
                    <a:bodyPr/>
                    <a:lstStyle/>
                    <a:p>
                      <a:pPr algn="ctr" fontAlgn="ctr"/>
                      <a:r>
                        <a:rPr lang="is-IS" sz="800" b="1" u="none" strike="noStrike">
                          <a:effectLst/>
                        </a:rPr>
                        <a:t>157</a:t>
                      </a:r>
                      <a:endParaRPr lang="is-IS" sz="800" b="1"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b="0" i="0" u="none" strike="noStrike">
                          <a:solidFill>
                            <a:srgbClr val="000000"/>
                          </a:solidFill>
                          <a:effectLst/>
                          <a:latin typeface="Arial" panose="020B0604020202020204" pitchFamily="34" charset="0"/>
                        </a:rPr>
                        <a:t>681.225</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694.850</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708.474</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722.099</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735.723</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749.348</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762.972</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776.597</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790.221</a:t>
                      </a:r>
                    </a:p>
                  </a:txBody>
                  <a:tcPr marL="9525" marR="9525" marT="9525" marB="0" anchor="ctr"/>
                </a:tc>
                <a:extLst>
                  <a:ext uri="{0D108BD9-81ED-4DB2-BD59-A6C34878D82A}">
                    <a16:rowId xmlns:a16="http://schemas.microsoft.com/office/drawing/2014/main" val="2653248290"/>
                  </a:ext>
                </a:extLst>
              </a:tr>
              <a:tr h="104892">
                <a:tc>
                  <a:txBody>
                    <a:bodyPr/>
                    <a:lstStyle/>
                    <a:p>
                      <a:pPr algn="ctr" fontAlgn="ctr"/>
                      <a:r>
                        <a:rPr lang="is-IS" sz="800" b="1" u="none" strike="noStrike">
                          <a:effectLst/>
                        </a:rPr>
                        <a:t>158</a:t>
                      </a:r>
                      <a:endParaRPr lang="is-IS" sz="800" b="1"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b="0" i="0" u="none" strike="noStrike">
                          <a:solidFill>
                            <a:srgbClr val="000000"/>
                          </a:solidFill>
                          <a:effectLst/>
                          <a:latin typeface="Arial" panose="020B0604020202020204" pitchFamily="34" charset="0"/>
                        </a:rPr>
                        <a:t>686.732</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700.466</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714.201</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727.935</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741.670</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755.405</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769.139</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782.874</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796.609</a:t>
                      </a:r>
                    </a:p>
                  </a:txBody>
                  <a:tcPr marL="9525" marR="9525" marT="9525" marB="0" anchor="ctr"/>
                </a:tc>
                <a:extLst>
                  <a:ext uri="{0D108BD9-81ED-4DB2-BD59-A6C34878D82A}">
                    <a16:rowId xmlns:a16="http://schemas.microsoft.com/office/drawing/2014/main" val="872609040"/>
                  </a:ext>
                </a:extLst>
              </a:tr>
              <a:tr h="104892">
                <a:tc>
                  <a:txBody>
                    <a:bodyPr/>
                    <a:lstStyle/>
                    <a:p>
                      <a:pPr algn="ctr" fontAlgn="ctr"/>
                      <a:r>
                        <a:rPr lang="is-IS" sz="800" b="1" u="none" strike="noStrike">
                          <a:effectLst/>
                        </a:rPr>
                        <a:t>159</a:t>
                      </a:r>
                      <a:endParaRPr lang="is-IS" sz="800" b="1"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b="0" i="0" u="none" strike="noStrike">
                          <a:solidFill>
                            <a:srgbClr val="000000"/>
                          </a:solidFill>
                          <a:effectLst/>
                          <a:latin typeface="Arial" panose="020B0604020202020204" pitchFamily="34" charset="0"/>
                        </a:rPr>
                        <a:t>692.299</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706.145</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719.991</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733.837</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747.683</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761.529</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775.375</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789.221</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803.067</a:t>
                      </a:r>
                    </a:p>
                  </a:txBody>
                  <a:tcPr marL="9525" marR="9525" marT="9525" marB="0" anchor="ctr"/>
                </a:tc>
                <a:extLst>
                  <a:ext uri="{0D108BD9-81ED-4DB2-BD59-A6C34878D82A}">
                    <a16:rowId xmlns:a16="http://schemas.microsoft.com/office/drawing/2014/main" val="3090398306"/>
                  </a:ext>
                </a:extLst>
              </a:tr>
              <a:tr h="104892">
                <a:tc>
                  <a:txBody>
                    <a:bodyPr/>
                    <a:lstStyle/>
                    <a:p>
                      <a:pPr algn="ctr" fontAlgn="ctr"/>
                      <a:r>
                        <a:rPr lang="is-IS" sz="800" b="1" u="none" strike="noStrike">
                          <a:effectLst/>
                        </a:rPr>
                        <a:t>160</a:t>
                      </a:r>
                      <a:endParaRPr lang="is-IS" sz="800" b="1"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b="0" i="0" u="none" strike="noStrike">
                          <a:solidFill>
                            <a:srgbClr val="000000"/>
                          </a:solidFill>
                          <a:effectLst/>
                          <a:latin typeface="Arial" panose="020B0604020202020204" pitchFamily="34" charset="0"/>
                        </a:rPr>
                        <a:t>697.929</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711.887</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725.846</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739.804</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753.763</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767.721</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781.680</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795.639</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809.597</a:t>
                      </a:r>
                    </a:p>
                  </a:txBody>
                  <a:tcPr marL="9525" marR="9525" marT="9525" marB="0" anchor="ctr"/>
                </a:tc>
                <a:extLst>
                  <a:ext uri="{0D108BD9-81ED-4DB2-BD59-A6C34878D82A}">
                    <a16:rowId xmlns:a16="http://schemas.microsoft.com/office/drawing/2014/main" val="1125471967"/>
                  </a:ext>
                </a:extLst>
              </a:tr>
              <a:tr h="104892">
                <a:tc>
                  <a:txBody>
                    <a:bodyPr/>
                    <a:lstStyle/>
                    <a:p>
                      <a:pPr algn="ctr" fontAlgn="ctr"/>
                      <a:r>
                        <a:rPr lang="is-IS" sz="800" b="1" u="none" strike="noStrike">
                          <a:effectLst/>
                        </a:rPr>
                        <a:t>161</a:t>
                      </a:r>
                      <a:endParaRPr lang="is-IS" sz="800" b="1"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b="0" i="0" u="none" strike="noStrike">
                          <a:solidFill>
                            <a:srgbClr val="000000"/>
                          </a:solidFill>
                          <a:effectLst/>
                          <a:latin typeface="Arial" panose="020B0604020202020204" pitchFamily="34" charset="0"/>
                        </a:rPr>
                        <a:t>703.663</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717.737</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731.810</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745.883</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759.956</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774.030</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788.103</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802.176</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816.249</a:t>
                      </a:r>
                    </a:p>
                  </a:txBody>
                  <a:tcPr marL="9525" marR="9525" marT="9525" marB="0" anchor="ctr"/>
                </a:tc>
                <a:extLst>
                  <a:ext uri="{0D108BD9-81ED-4DB2-BD59-A6C34878D82A}">
                    <a16:rowId xmlns:a16="http://schemas.microsoft.com/office/drawing/2014/main" val="2644860261"/>
                  </a:ext>
                </a:extLst>
              </a:tr>
              <a:tr h="104892">
                <a:tc>
                  <a:txBody>
                    <a:bodyPr/>
                    <a:lstStyle/>
                    <a:p>
                      <a:pPr algn="ctr" fontAlgn="ctr"/>
                      <a:r>
                        <a:rPr lang="is-IS" sz="800" b="1" u="none" strike="noStrike">
                          <a:effectLst/>
                        </a:rPr>
                        <a:t>162</a:t>
                      </a:r>
                      <a:endParaRPr lang="is-IS" sz="800" b="1"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b="0" i="0" u="none" strike="noStrike">
                          <a:solidFill>
                            <a:srgbClr val="000000"/>
                          </a:solidFill>
                          <a:effectLst/>
                          <a:latin typeface="Arial" panose="020B0604020202020204" pitchFamily="34" charset="0"/>
                        </a:rPr>
                        <a:t>708.061</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722.222</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736.383</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750.545</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764.706</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778.867</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793.028</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807.189</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821.351</a:t>
                      </a:r>
                    </a:p>
                  </a:txBody>
                  <a:tcPr marL="9525" marR="9525" marT="9525" marB="0" anchor="ctr"/>
                </a:tc>
                <a:extLst>
                  <a:ext uri="{0D108BD9-81ED-4DB2-BD59-A6C34878D82A}">
                    <a16:rowId xmlns:a16="http://schemas.microsoft.com/office/drawing/2014/main" val="4163899150"/>
                  </a:ext>
                </a:extLst>
              </a:tr>
              <a:tr h="104892">
                <a:tc>
                  <a:txBody>
                    <a:bodyPr/>
                    <a:lstStyle/>
                    <a:p>
                      <a:pPr algn="ctr" fontAlgn="ctr"/>
                      <a:r>
                        <a:rPr lang="is-IS" sz="800" b="1" u="none" strike="noStrike">
                          <a:effectLst/>
                        </a:rPr>
                        <a:t>163</a:t>
                      </a:r>
                      <a:endParaRPr lang="is-IS" sz="800" b="1"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b="0" i="0" u="none" strike="noStrike">
                          <a:solidFill>
                            <a:srgbClr val="000000"/>
                          </a:solidFill>
                          <a:effectLst/>
                          <a:latin typeface="Arial" panose="020B0604020202020204" pitchFamily="34" charset="0"/>
                        </a:rPr>
                        <a:t>713.279</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727.545</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741.811</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756.076</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770.342</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784.607</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798.873</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813.139</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827.404</a:t>
                      </a:r>
                    </a:p>
                  </a:txBody>
                  <a:tcPr marL="9525" marR="9525" marT="9525" marB="0" anchor="ctr"/>
                </a:tc>
                <a:extLst>
                  <a:ext uri="{0D108BD9-81ED-4DB2-BD59-A6C34878D82A}">
                    <a16:rowId xmlns:a16="http://schemas.microsoft.com/office/drawing/2014/main" val="635022544"/>
                  </a:ext>
                </a:extLst>
              </a:tr>
              <a:tr h="104892">
                <a:tc>
                  <a:txBody>
                    <a:bodyPr/>
                    <a:lstStyle/>
                    <a:p>
                      <a:pPr algn="ctr" fontAlgn="ctr"/>
                      <a:r>
                        <a:rPr lang="is-IS" sz="800" b="1" u="none" strike="noStrike">
                          <a:effectLst/>
                        </a:rPr>
                        <a:t>164</a:t>
                      </a:r>
                      <a:endParaRPr lang="is-IS" sz="800" b="1"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b="0" i="0" u="none" strike="noStrike">
                          <a:solidFill>
                            <a:srgbClr val="000000"/>
                          </a:solidFill>
                          <a:effectLst/>
                          <a:latin typeface="Arial" panose="020B0604020202020204" pitchFamily="34" charset="0"/>
                        </a:rPr>
                        <a:t>718.551</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732.922</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747.293</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761.664</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776.035</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790.406</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804.777</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819.148</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833.519</a:t>
                      </a:r>
                    </a:p>
                  </a:txBody>
                  <a:tcPr marL="9525" marR="9525" marT="9525" marB="0" anchor="ctr"/>
                </a:tc>
                <a:extLst>
                  <a:ext uri="{0D108BD9-81ED-4DB2-BD59-A6C34878D82A}">
                    <a16:rowId xmlns:a16="http://schemas.microsoft.com/office/drawing/2014/main" val="799819898"/>
                  </a:ext>
                </a:extLst>
              </a:tr>
              <a:tr h="104892">
                <a:tc>
                  <a:txBody>
                    <a:bodyPr/>
                    <a:lstStyle/>
                    <a:p>
                      <a:pPr algn="ctr" fontAlgn="ctr"/>
                      <a:r>
                        <a:rPr lang="is-IS" sz="800" b="1" u="none" strike="noStrike">
                          <a:effectLst/>
                        </a:rPr>
                        <a:t>165</a:t>
                      </a:r>
                      <a:endParaRPr lang="is-IS" sz="800" b="1"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b="0" i="0" u="none" strike="noStrike">
                          <a:solidFill>
                            <a:srgbClr val="000000"/>
                          </a:solidFill>
                          <a:effectLst/>
                          <a:latin typeface="Arial" panose="020B0604020202020204" pitchFamily="34" charset="0"/>
                        </a:rPr>
                        <a:t>723.874</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738.352</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752.829</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767.307</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781.784</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796.262</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810.739</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825.217</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839.694</a:t>
                      </a:r>
                    </a:p>
                  </a:txBody>
                  <a:tcPr marL="9525" marR="9525" marT="9525" marB="0" anchor="ctr"/>
                </a:tc>
                <a:extLst>
                  <a:ext uri="{0D108BD9-81ED-4DB2-BD59-A6C34878D82A}">
                    <a16:rowId xmlns:a16="http://schemas.microsoft.com/office/drawing/2014/main" val="249328499"/>
                  </a:ext>
                </a:extLst>
              </a:tr>
              <a:tr h="104892">
                <a:tc>
                  <a:txBody>
                    <a:bodyPr/>
                    <a:lstStyle/>
                    <a:p>
                      <a:pPr algn="ctr" fontAlgn="ctr"/>
                      <a:r>
                        <a:rPr lang="is-IS" sz="800" b="1" u="none" strike="noStrike">
                          <a:effectLst/>
                        </a:rPr>
                        <a:t>166</a:t>
                      </a:r>
                      <a:endParaRPr lang="is-IS" sz="800" b="1"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b="0" i="0" u="none" strike="noStrike">
                          <a:solidFill>
                            <a:srgbClr val="000000"/>
                          </a:solidFill>
                          <a:effectLst/>
                          <a:latin typeface="Arial" panose="020B0604020202020204" pitchFamily="34" charset="0"/>
                        </a:rPr>
                        <a:t>729.332</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743.919</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758.506</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773.092</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787.679</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802.266</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816.852</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831.439</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846.025</a:t>
                      </a:r>
                    </a:p>
                  </a:txBody>
                  <a:tcPr marL="9525" marR="9525" marT="9525" marB="0" anchor="ctr"/>
                </a:tc>
                <a:extLst>
                  <a:ext uri="{0D108BD9-81ED-4DB2-BD59-A6C34878D82A}">
                    <a16:rowId xmlns:a16="http://schemas.microsoft.com/office/drawing/2014/main" val="4253519638"/>
                  </a:ext>
                </a:extLst>
              </a:tr>
              <a:tr h="104892">
                <a:tc>
                  <a:txBody>
                    <a:bodyPr/>
                    <a:lstStyle/>
                    <a:p>
                      <a:pPr algn="ctr" fontAlgn="ctr"/>
                      <a:r>
                        <a:rPr lang="is-IS" sz="800" b="1" u="none" strike="noStrike">
                          <a:effectLst/>
                        </a:rPr>
                        <a:t>167</a:t>
                      </a:r>
                      <a:endParaRPr lang="is-IS" sz="800" b="1"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b="0" i="0" u="none" strike="noStrike">
                          <a:solidFill>
                            <a:srgbClr val="000000"/>
                          </a:solidFill>
                          <a:effectLst/>
                          <a:latin typeface="Arial" panose="020B0604020202020204" pitchFamily="34" charset="0"/>
                        </a:rPr>
                        <a:t>737.006</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751.746</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766.486</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781.226</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795.966</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810.706</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825.446</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840.186</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854.927</a:t>
                      </a:r>
                    </a:p>
                  </a:txBody>
                  <a:tcPr marL="9525" marR="9525" marT="9525" marB="0" anchor="ctr"/>
                </a:tc>
                <a:extLst>
                  <a:ext uri="{0D108BD9-81ED-4DB2-BD59-A6C34878D82A}">
                    <a16:rowId xmlns:a16="http://schemas.microsoft.com/office/drawing/2014/main" val="3298591098"/>
                  </a:ext>
                </a:extLst>
              </a:tr>
              <a:tr h="104892">
                <a:tc>
                  <a:txBody>
                    <a:bodyPr/>
                    <a:lstStyle/>
                    <a:p>
                      <a:pPr algn="ctr" fontAlgn="ctr"/>
                      <a:r>
                        <a:rPr lang="is-IS" sz="800" b="1" u="none" strike="noStrike">
                          <a:effectLst/>
                        </a:rPr>
                        <a:t>168</a:t>
                      </a:r>
                      <a:endParaRPr lang="is-IS" sz="800" b="1"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b="0" i="0" u="none" strike="noStrike">
                          <a:solidFill>
                            <a:srgbClr val="000000"/>
                          </a:solidFill>
                          <a:effectLst/>
                          <a:latin typeface="Arial" panose="020B0604020202020204" pitchFamily="34" charset="0"/>
                        </a:rPr>
                        <a:t>744.782</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759.678</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774.574</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789.469</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804.365</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819.261</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834.156</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849.052</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863.947</a:t>
                      </a:r>
                    </a:p>
                  </a:txBody>
                  <a:tcPr marL="9525" marR="9525" marT="9525" marB="0" anchor="ctr"/>
                </a:tc>
                <a:extLst>
                  <a:ext uri="{0D108BD9-81ED-4DB2-BD59-A6C34878D82A}">
                    <a16:rowId xmlns:a16="http://schemas.microsoft.com/office/drawing/2014/main" val="193628469"/>
                  </a:ext>
                </a:extLst>
              </a:tr>
              <a:tr h="104892">
                <a:tc>
                  <a:txBody>
                    <a:bodyPr/>
                    <a:lstStyle/>
                    <a:p>
                      <a:pPr algn="ctr" fontAlgn="ctr"/>
                      <a:r>
                        <a:rPr lang="is-IS" sz="800" b="1" u="none" strike="noStrike">
                          <a:effectLst/>
                        </a:rPr>
                        <a:t>169</a:t>
                      </a:r>
                      <a:endParaRPr lang="is-IS" sz="800" b="1"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b="0" i="0" u="none" strike="noStrike">
                          <a:solidFill>
                            <a:srgbClr val="000000"/>
                          </a:solidFill>
                          <a:effectLst/>
                          <a:latin typeface="Arial" panose="020B0604020202020204" pitchFamily="34" charset="0"/>
                        </a:rPr>
                        <a:t>752.664</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767.717</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782.771</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797.824</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812.877</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827.931</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842.984</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858.037</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873.090</a:t>
                      </a:r>
                    </a:p>
                  </a:txBody>
                  <a:tcPr marL="9525" marR="9525" marT="9525" marB="0" anchor="ctr"/>
                </a:tc>
                <a:extLst>
                  <a:ext uri="{0D108BD9-81ED-4DB2-BD59-A6C34878D82A}">
                    <a16:rowId xmlns:a16="http://schemas.microsoft.com/office/drawing/2014/main" val="639815818"/>
                  </a:ext>
                </a:extLst>
              </a:tr>
              <a:tr h="104892">
                <a:tc>
                  <a:txBody>
                    <a:bodyPr/>
                    <a:lstStyle/>
                    <a:p>
                      <a:pPr algn="ctr" fontAlgn="ctr"/>
                      <a:r>
                        <a:rPr lang="is-IS" sz="800" b="1" u="none" strike="noStrike">
                          <a:effectLst/>
                        </a:rPr>
                        <a:t>170</a:t>
                      </a:r>
                      <a:endParaRPr lang="is-IS" sz="800" b="1"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b="0" i="0" u="none" strike="noStrike">
                          <a:solidFill>
                            <a:srgbClr val="000000"/>
                          </a:solidFill>
                          <a:effectLst/>
                          <a:latin typeface="Arial" panose="020B0604020202020204" pitchFamily="34" charset="0"/>
                        </a:rPr>
                        <a:t>760.649</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775.862</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791.075</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806.288</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821.501</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836.714</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851.927</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867.140</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882.353</a:t>
                      </a:r>
                    </a:p>
                  </a:txBody>
                  <a:tcPr marL="9525" marR="9525" marT="9525" marB="0" anchor="ctr"/>
                </a:tc>
                <a:extLst>
                  <a:ext uri="{0D108BD9-81ED-4DB2-BD59-A6C34878D82A}">
                    <a16:rowId xmlns:a16="http://schemas.microsoft.com/office/drawing/2014/main" val="1074415318"/>
                  </a:ext>
                </a:extLst>
              </a:tr>
              <a:tr h="104892">
                <a:tc>
                  <a:txBody>
                    <a:bodyPr/>
                    <a:lstStyle/>
                    <a:p>
                      <a:pPr algn="ctr" fontAlgn="ctr"/>
                      <a:r>
                        <a:rPr lang="is-IS" sz="800" b="1" u="none" strike="noStrike">
                          <a:effectLst/>
                        </a:rPr>
                        <a:t>171</a:t>
                      </a:r>
                      <a:endParaRPr lang="is-IS" sz="800" b="1"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b="0" i="0" u="none" strike="noStrike">
                          <a:solidFill>
                            <a:srgbClr val="000000"/>
                          </a:solidFill>
                          <a:effectLst/>
                          <a:latin typeface="Arial" panose="020B0604020202020204" pitchFamily="34" charset="0"/>
                        </a:rPr>
                        <a:t>768.743</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784.117</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799.492</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814.867</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830.242</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845.617</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860.992</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876.366</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891.741</a:t>
                      </a:r>
                    </a:p>
                  </a:txBody>
                  <a:tcPr marL="9525" marR="9525" marT="9525" marB="0" anchor="ctr"/>
                </a:tc>
                <a:extLst>
                  <a:ext uri="{0D108BD9-81ED-4DB2-BD59-A6C34878D82A}">
                    <a16:rowId xmlns:a16="http://schemas.microsoft.com/office/drawing/2014/main" val="538207691"/>
                  </a:ext>
                </a:extLst>
              </a:tr>
              <a:tr h="104892">
                <a:tc>
                  <a:txBody>
                    <a:bodyPr/>
                    <a:lstStyle/>
                    <a:p>
                      <a:pPr algn="ctr" fontAlgn="ctr"/>
                      <a:r>
                        <a:rPr lang="is-IS" sz="800" b="1" u="none" strike="noStrike">
                          <a:effectLst/>
                        </a:rPr>
                        <a:t>172</a:t>
                      </a:r>
                      <a:endParaRPr lang="is-IS" sz="800" b="1"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b="0" i="0" u="none" strike="noStrike">
                          <a:solidFill>
                            <a:srgbClr val="000000"/>
                          </a:solidFill>
                          <a:effectLst/>
                          <a:latin typeface="Arial" panose="020B0604020202020204" pitchFamily="34" charset="0"/>
                        </a:rPr>
                        <a:t>776.946</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792.485</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808.024</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823.563</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839.102</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854.641</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870.180</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885.719</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901.258</a:t>
                      </a:r>
                    </a:p>
                  </a:txBody>
                  <a:tcPr marL="9525" marR="9525" marT="9525" marB="0" anchor="ctr"/>
                </a:tc>
                <a:extLst>
                  <a:ext uri="{0D108BD9-81ED-4DB2-BD59-A6C34878D82A}">
                    <a16:rowId xmlns:a16="http://schemas.microsoft.com/office/drawing/2014/main" val="65981821"/>
                  </a:ext>
                </a:extLst>
              </a:tr>
              <a:tr h="104892">
                <a:tc>
                  <a:txBody>
                    <a:bodyPr/>
                    <a:lstStyle/>
                    <a:p>
                      <a:pPr algn="ctr" fontAlgn="ctr"/>
                      <a:r>
                        <a:rPr lang="is-IS" sz="800" b="1" u="none" strike="noStrike">
                          <a:effectLst/>
                        </a:rPr>
                        <a:t>173</a:t>
                      </a:r>
                      <a:endParaRPr lang="is-IS" sz="800" b="1"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b="0" i="0" u="none" strike="noStrike">
                          <a:solidFill>
                            <a:srgbClr val="000000"/>
                          </a:solidFill>
                          <a:effectLst/>
                          <a:latin typeface="Arial" panose="020B0604020202020204" pitchFamily="34" charset="0"/>
                        </a:rPr>
                        <a:t>785.258</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800.963</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816.668</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832.373</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848.079</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863.784</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879.489</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895.194</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910.899</a:t>
                      </a:r>
                    </a:p>
                  </a:txBody>
                  <a:tcPr marL="9525" marR="9525" marT="9525" marB="0" anchor="ctr"/>
                </a:tc>
                <a:extLst>
                  <a:ext uri="{0D108BD9-81ED-4DB2-BD59-A6C34878D82A}">
                    <a16:rowId xmlns:a16="http://schemas.microsoft.com/office/drawing/2014/main" val="1549098893"/>
                  </a:ext>
                </a:extLst>
              </a:tr>
              <a:tr h="104892">
                <a:tc>
                  <a:txBody>
                    <a:bodyPr/>
                    <a:lstStyle/>
                    <a:p>
                      <a:pPr algn="ctr" fontAlgn="ctr"/>
                      <a:r>
                        <a:rPr lang="is-IS" sz="800" b="1" u="none" strike="noStrike">
                          <a:effectLst/>
                        </a:rPr>
                        <a:t>174</a:t>
                      </a:r>
                      <a:endParaRPr lang="is-IS" sz="800" b="1"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b="0" i="0" u="none" strike="noStrike">
                          <a:solidFill>
                            <a:srgbClr val="000000"/>
                          </a:solidFill>
                          <a:effectLst/>
                          <a:latin typeface="Arial" panose="020B0604020202020204" pitchFamily="34" charset="0"/>
                        </a:rPr>
                        <a:t>793.681</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809.554</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825.428</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841.301</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857.175</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873.049</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888.922</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904.796</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920.669</a:t>
                      </a:r>
                    </a:p>
                  </a:txBody>
                  <a:tcPr marL="9525" marR="9525" marT="9525" marB="0" anchor="ctr"/>
                </a:tc>
                <a:extLst>
                  <a:ext uri="{0D108BD9-81ED-4DB2-BD59-A6C34878D82A}">
                    <a16:rowId xmlns:a16="http://schemas.microsoft.com/office/drawing/2014/main" val="3328379078"/>
                  </a:ext>
                </a:extLst>
              </a:tr>
              <a:tr h="104892">
                <a:tc>
                  <a:txBody>
                    <a:bodyPr/>
                    <a:lstStyle/>
                    <a:p>
                      <a:pPr algn="ctr" fontAlgn="ctr"/>
                      <a:r>
                        <a:rPr lang="is-IS" sz="800" b="1" u="none" strike="noStrike">
                          <a:effectLst/>
                        </a:rPr>
                        <a:t>175</a:t>
                      </a:r>
                      <a:endParaRPr lang="is-IS" sz="800" b="1"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b="0" i="0" u="none" strike="noStrike">
                          <a:solidFill>
                            <a:srgbClr val="000000"/>
                          </a:solidFill>
                          <a:effectLst/>
                          <a:latin typeface="Arial" panose="020B0604020202020204" pitchFamily="34" charset="0"/>
                        </a:rPr>
                        <a:t>802.216</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818.260</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834.304</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850.349</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866.393</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882.437</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898.482</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914.526</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930.570</a:t>
                      </a:r>
                    </a:p>
                  </a:txBody>
                  <a:tcPr marL="9525" marR="9525" marT="9525" marB="0" anchor="ctr"/>
                </a:tc>
                <a:extLst>
                  <a:ext uri="{0D108BD9-81ED-4DB2-BD59-A6C34878D82A}">
                    <a16:rowId xmlns:a16="http://schemas.microsoft.com/office/drawing/2014/main" val="1250634892"/>
                  </a:ext>
                </a:extLst>
              </a:tr>
              <a:tr h="104892">
                <a:tc>
                  <a:txBody>
                    <a:bodyPr/>
                    <a:lstStyle/>
                    <a:p>
                      <a:pPr algn="ctr" fontAlgn="ctr"/>
                      <a:r>
                        <a:rPr lang="is-IS" sz="800" b="1" u="none" strike="noStrike">
                          <a:effectLst/>
                        </a:rPr>
                        <a:t>176</a:t>
                      </a:r>
                      <a:endParaRPr lang="is-IS" sz="800" b="1"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b="0" i="0" u="none" strike="noStrike">
                          <a:solidFill>
                            <a:srgbClr val="000000"/>
                          </a:solidFill>
                          <a:effectLst/>
                          <a:latin typeface="Arial" panose="020B0604020202020204" pitchFamily="34" charset="0"/>
                        </a:rPr>
                        <a:t>810.951</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827.170</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843.390</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859.609</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875.828</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892.047</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908.266</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924.485</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940.704</a:t>
                      </a:r>
                    </a:p>
                  </a:txBody>
                  <a:tcPr marL="9525" marR="9525" marT="9525" marB="0" anchor="ctr"/>
                </a:tc>
                <a:extLst>
                  <a:ext uri="{0D108BD9-81ED-4DB2-BD59-A6C34878D82A}">
                    <a16:rowId xmlns:a16="http://schemas.microsoft.com/office/drawing/2014/main" val="2972998175"/>
                  </a:ext>
                </a:extLst>
              </a:tr>
              <a:tr h="104892">
                <a:tc>
                  <a:txBody>
                    <a:bodyPr/>
                    <a:lstStyle/>
                    <a:p>
                      <a:pPr algn="ctr" fontAlgn="ctr"/>
                      <a:r>
                        <a:rPr lang="is-IS" sz="800" b="1" u="none" strike="noStrike">
                          <a:effectLst/>
                        </a:rPr>
                        <a:t>177</a:t>
                      </a:r>
                      <a:endParaRPr lang="is-IS" sz="800" b="1"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b="0" i="0" u="none" strike="noStrike">
                          <a:solidFill>
                            <a:srgbClr val="000000"/>
                          </a:solidFill>
                          <a:effectLst/>
                          <a:latin typeface="Arial" panose="020B0604020202020204" pitchFamily="34" charset="0"/>
                        </a:rPr>
                        <a:t>820.990</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837.410</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853.829</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870.249</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886.669</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903.089</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919.509</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935.928</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952.348</a:t>
                      </a:r>
                    </a:p>
                  </a:txBody>
                  <a:tcPr marL="9525" marR="9525" marT="9525" marB="0" anchor="ctr"/>
                </a:tc>
                <a:extLst>
                  <a:ext uri="{0D108BD9-81ED-4DB2-BD59-A6C34878D82A}">
                    <a16:rowId xmlns:a16="http://schemas.microsoft.com/office/drawing/2014/main" val="957775669"/>
                  </a:ext>
                </a:extLst>
              </a:tr>
              <a:tr h="104892">
                <a:tc>
                  <a:txBody>
                    <a:bodyPr/>
                    <a:lstStyle/>
                    <a:p>
                      <a:pPr algn="ctr" fontAlgn="ctr"/>
                      <a:r>
                        <a:rPr lang="is-IS" sz="800" b="1" u="none" strike="noStrike">
                          <a:effectLst/>
                        </a:rPr>
                        <a:t>178</a:t>
                      </a:r>
                      <a:endParaRPr lang="is-IS" sz="800" b="1"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b="0" i="0" u="none" strike="noStrike">
                          <a:solidFill>
                            <a:srgbClr val="000000"/>
                          </a:solidFill>
                          <a:effectLst/>
                          <a:latin typeface="Arial" panose="020B0604020202020204" pitchFamily="34" charset="0"/>
                        </a:rPr>
                        <a:t>831.173</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847.797</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864.420</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881.044</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897.667</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914.291</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930.914</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947.538</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964.161</a:t>
                      </a:r>
                    </a:p>
                  </a:txBody>
                  <a:tcPr marL="9525" marR="9525" marT="9525" marB="0" anchor="ctr"/>
                </a:tc>
                <a:extLst>
                  <a:ext uri="{0D108BD9-81ED-4DB2-BD59-A6C34878D82A}">
                    <a16:rowId xmlns:a16="http://schemas.microsoft.com/office/drawing/2014/main" val="975593256"/>
                  </a:ext>
                </a:extLst>
              </a:tr>
              <a:tr h="104892">
                <a:tc>
                  <a:txBody>
                    <a:bodyPr/>
                    <a:lstStyle/>
                    <a:p>
                      <a:pPr algn="ctr" fontAlgn="ctr"/>
                      <a:r>
                        <a:rPr lang="is-IS" sz="800" b="1" u="none" strike="noStrike">
                          <a:effectLst/>
                        </a:rPr>
                        <a:t>179</a:t>
                      </a:r>
                      <a:endParaRPr lang="is-IS" sz="800" b="1"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b="0" i="0" u="none" strike="noStrike">
                          <a:solidFill>
                            <a:srgbClr val="000000"/>
                          </a:solidFill>
                          <a:effectLst/>
                          <a:latin typeface="Arial" panose="020B0604020202020204" pitchFamily="34" charset="0"/>
                        </a:rPr>
                        <a:t>841.504</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858.334</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875.165</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891.995</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908.825</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925.655</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942.485</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959.315</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976.145</a:t>
                      </a:r>
                    </a:p>
                  </a:txBody>
                  <a:tcPr marL="9525" marR="9525" marT="9525" marB="0" anchor="ctr"/>
                </a:tc>
                <a:extLst>
                  <a:ext uri="{0D108BD9-81ED-4DB2-BD59-A6C34878D82A}">
                    <a16:rowId xmlns:a16="http://schemas.microsoft.com/office/drawing/2014/main" val="4267884241"/>
                  </a:ext>
                </a:extLst>
              </a:tr>
              <a:tr h="104892">
                <a:tc>
                  <a:txBody>
                    <a:bodyPr/>
                    <a:lstStyle/>
                    <a:p>
                      <a:pPr algn="ctr" fontAlgn="ctr"/>
                      <a:r>
                        <a:rPr lang="is-IS" sz="800" b="1" u="none" strike="noStrike">
                          <a:effectLst/>
                        </a:rPr>
                        <a:t>180</a:t>
                      </a:r>
                      <a:endParaRPr lang="is-IS" sz="800" b="1"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b="0" i="0" u="none" strike="noStrike">
                          <a:solidFill>
                            <a:srgbClr val="000000"/>
                          </a:solidFill>
                          <a:effectLst/>
                          <a:latin typeface="Arial" panose="020B0604020202020204" pitchFamily="34" charset="0"/>
                        </a:rPr>
                        <a:t>851.985</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869.025</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886.065</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903.105</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920.144</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937.184</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954.224</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971.263</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988.303</a:t>
                      </a:r>
                    </a:p>
                  </a:txBody>
                  <a:tcPr marL="9525" marR="9525" marT="9525" marB="0" anchor="ctr"/>
                </a:tc>
                <a:extLst>
                  <a:ext uri="{0D108BD9-81ED-4DB2-BD59-A6C34878D82A}">
                    <a16:rowId xmlns:a16="http://schemas.microsoft.com/office/drawing/2014/main" val="2258732566"/>
                  </a:ext>
                </a:extLst>
              </a:tr>
              <a:tr h="104892">
                <a:tc>
                  <a:txBody>
                    <a:bodyPr/>
                    <a:lstStyle/>
                    <a:p>
                      <a:pPr algn="ctr" fontAlgn="ctr"/>
                      <a:r>
                        <a:rPr lang="is-IS" sz="800" b="1" u="none" strike="noStrike">
                          <a:effectLst/>
                        </a:rPr>
                        <a:t>181</a:t>
                      </a:r>
                      <a:endParaRPr lang="is-IS" sz="800" b="1"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b="0" i="0" u="none" strike="noStrike">
                          <a:solidFill>
                            <a:srgbClr val="000000"/>
                          </a:solidFill>
                          <a:effectLst/>
                          <a:latin typeface="Arial" panose="020B0604020202020204" pitchFamily="34" charset="0"/>
                        </a:rPr>
                        <a:t>862.619</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879.871</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897.124</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914.376</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931.628</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948.881</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966.133</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983.385</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1.000.638</a:t>
                      </a:r>
                    </a:p>
                  </a:txBody>
                  <a:tcPr marL="9525" marR="9525" marT="9525" marB="0" anchor="ctr"/>
                </a:tc>
                <a:extLst>
                  <a:ext uri="{0D108BD9-81ED-4DB2-BD59-A6C34878D82A}">
                    <a16:rowId xmlns:a16="http://schemas.microsoft.com/office/drawing/2014/main" val="127027553"/>
                  </a:ext>
                </a:extLst>
              </a:tr>
              <a:tr h="104892">
                <a:tc>
                  <a:txBody>
                    <a:bodyPr/>
                    <a:lstStyle/>
                    <a:p>
                      <a:pPr algn="ctr" fontAlgn="ctr"/>
                      <a:r>
                        <a:rPr lang="is-IS" sz="800" b="1" u="none" strike="noStrike">
                          <a:effectLst/>
                        </a:rPr>
                        <a:t>182</a:t>
                      </a:r>
                      <a:endParaRPr lang="is-IS" sz="800" b="1"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b="0" i="0" u="none" strike="noStrike">
                          <a:solidFill>
                            <a:srgbClr val="000000"/>
                          </a:solidFill>
                          <a:effectLst/>
                          <a:latin typeface="Arial" panose="020B0604020202020204" pitchFamily="34" charset="0"/>
                        </a:rPr>
                        <a:t>873.406</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890.874</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908.342</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925.810</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943.278</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960.746</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978.214</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995.682</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1.013.151</a:t>
                      </a:r>
                    </a:p>
                  </a:txBody>
                  <a:tcPr marL="9525" marR="9525" marT="9525" marB="0" anchor="ctr"/>
                </a:tc>
                <a:extLst>
                  <a:ext uri="{0D108BD9-81ED-4DB2-BD59-A6C34878D82A}">
                    <a16:rowId xmlns:a16="http://schemas.microsoft.com/office/drawing/2014/main" val="2560949694"/>
                  </a:ext>
                </a:extLst>
              </a:tr>
              <a:tr h="104892">
                <a:tc>
                  <a:txBody>
                    <a:bodyPr/>
                    <a:lstStyle/>
                    <a:p>
                      <a:pPr algn="ctr" fontAlgn="ctr"/>
                      <a:r>
                        <a:rPr lang="is-IS" sz="800" b="1" u="none" strike="noStrike">
                          <a:effectLst/>
                        </a:rPr>
                        <a:t>183</a:t>
                      </a:r>
                      <a:endParaRPr lang="is-IS" sz="800" b="1"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b="0" i="0" u="none" strike="noStrike">
                          <a:solidFill>
                            <a:srgbClr val="000000"/>
                          </a:solidFill>
                          <a:effectLst/>
                          <a:latin typeface="Arial" panose="020B0604020202020204" pitchFamily="34" charset="0"/>
                        </a:rPr>
                        <a:t>884.350</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902.037</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919.723</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937.410</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955.097</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972.784</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990.471</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1.008.158</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1.025.845</a:t>
                      </a:r>
                    </a:p>
                  </a:txBody>
                  <a:tcPr marL="9525" marR="9525" marT="9525" marB="0" anchor="ctr"/>
                </a:tc>
                <a:extLst>
                  <a:ext uri="{0D108BD9-81ED-4DB2-BD59-A6C34878D82A}">
                    <a16:rowId xmlns:a16="http://schemas.microsoft.com/office/drawing/2014/main" val="2956434712"/>
                  </a:ext>
                </a:extLst>
              </a:tr>
              <a:tr h="104892">
                <a:tc>
                  <a:txBody>
                    <a:bodyPr/>
                    <a:lstStyle/>
                    <a:p>
                      <a:pPr algn="ctr" fontAlgn="ctr"/>
                      <a:r>
                        <a:rPr lang="is-IS" sz="800" b="1" u="none" strike="noStrike">
                          <a:effectLst/>
                        </a:rPr>
                        <a:t>184</a:t>
                      </a:r>
                      <a:endParaRPr lang="is-IS" sz="800" b="1"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b="0" i="0" u="none" strike="noStrike">
                          <a:solidFill>
                            <a:srgbClr val="000000"/>
                          </a:solidFill>
                          <a:effectLst/>
                          <a:latin typeface="Arial" panose="020B0604020202020204" pitchFamily="34" charset="0"/>
                        </a:rPr>
                        <a:t>895.453</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913.362</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931.271</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949.180</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967.089</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984.998</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1.002.907</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1.020.816</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1.038.725</a:t>
                      </a:r>
                    </a:p>
                  </a:txBody>
                  <a:tcPr marL="9525" marR="9525" marT="9525" marB="0" anchor="ctr"/>
                </a:tc>
                <a:extLst>
                  <a:ext uri="{0D108BD9-81ED-4DB2-BD59-A6C34878D82A}">
                    <a16:rowId xmlns:a16="http://schemas.microsoft.com/office/drawing/2014/main" val="1216092686"/>
                  </a:ext>
                </a:extLst>
              </a:tr>
              <a:tr h="104892">
                <a:tc>
                  <a:txBody>
                    <a:bodyPr/>
                    <a:lstStyle/>
                    <a:p>
                      <a:pPr algn="ctr" fontAlgn="ctr"/>
                      <a:r>
                        <a:rPr lang="is-IS" sz="800" b="1" u="none" strike="noStrike">
                          <a:effectLst/>
                        </a:rPr>
                        <a:t>185</a:t>
                      </a:r>
                      <a:endParaRPr lang="is-IS" sz="800" b="1"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b="0" i="0" u="none" strike="noStrike">
                          <a:solidFill>
                            <a:srgbClr val="000000"/>
                          </a:solidFill>
                          <a:effectLst/>
                          <a:latin typeface="Arial" panose="020B0604020202020204" pitchFamily="34" charset="0"/>
                        </a:rPr>
                        <a:t>906.715</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924.850</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942.984</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961.118</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979.253</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997.387</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1.015.521</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1.033.656</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1.051.790</a:t>
                      </a:r>
                    </a:p>
                  </a:txBody>
                  <a:tcPr marL="9525" marR="9525" marT="9525" marB="0" anchor="ctr"/>
                </a:tc>
                <a:extLst>
                  <a:ext uri="{0D108BD9-81ED-4DB2-BD59-A6C34878D82A}">
                    <a16:rowId xmlns:a16="http://schemas.microsoft.com/office/drawing/2014/main" val="1873183187"/>
                  </a:ext>
                </a:extLst>
              </a:tr>
              <a:tr h="104892">
                <a:tc>
                  <a:txBody>
                    <a:bodyPr/>
                    <a:lstStyle/>
                    <a:p>
                      <a:pPr algn="ctr" fontAlgn="ctr"/>
                      <a:r>
                        <a:rPr lang="is-IS" sz="800" b="1" u="none" strike="noStrike">
                          <a:effectLst/>
                        </a:rPr>
                        <a:t>186</a:t>
                      </a:r>
                      <a:endParaRPr lang="is-IS" sz="800" b="1"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b="0" i="0" u="none" strike="noStrike">
                          <a:solidFill>
                            <a:srgbClr val="000000"/>
                          </a:solidFill>
                          <a:effectLst/>
                          <a:latin typeface="Arial" panose="020B0604020202020204" pitchFamily="34" charset="0"/>
                        </a:rPr>
                        <a:t>918.143</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936.506</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954.869</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973.232</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991.595</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1.009.958</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1.028.321</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1.046.684</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1.065.046</a:t>
                      </a:r>
                    </a:p>
                  </a:txBody>
                  <a:tcPr marL="9525" marR="9525" marT="9525" marB="0" anchor="ctr"/>
                </a:tc>
                <a:extLst>
                  <a:ext uri="{0D108BD9-81ED-4DB2-BD59-A6C34878D82A}">
                    <a16:rowId xmlns:a16="http://schemas.microsoft.com/office/drawing/2014/main" val="3646960092"/>
                  </a:ext>
                </a:extLst>
              </a:tr>
              <a:tr h="104892">
                <a:tc>
                  <a:txBody>
                    <a:bodyPr/>
                    <a:lstStyle/>
                    <a:p>
                      <a:pPr algn="ctr" fontAlgn="ctr"/>
                      <a:r>
                        <a:rPr lang="is-IS" sz="800" b="1" u="none" strike="noStrike">
                          <a:effectLst/>
                        </a:rPr>
                        <a:t>187</a:t>
                      </a:r>
                      <a:endParaRPr lang="is-IS" sz="800" b="1"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b="0" i="0" u="none" strike="noStrike">
                          <a:solidFill>
                            <a:srgbClr val="000000"/>
                          </a:solidFill>
                          <a:effectLst/>
                          <a:latin typeface="Arial" panose="020B0604020202020204" pitchFamily="34" charset="0"/>
                        </a:rPr>
                        <a:t>929.736</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948.330</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966.925</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985.520</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1.004.114</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1.022.709</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1.041.304</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1.059.898</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1.078.493</a:t>
                      </a:r>
                    </a:p>
                  </a:txBody>
                  <a:tcPr marL="9525" marR="9525" marT="9525" marB="0" anchor="ctr"/>
                </a:tc>
                <a:extLst>
                  <a:ext uri="{0D108BD9-81ED-4DB2-BD59-A6C34878D82A}">
                    <a16:rowId xmlns:a16="http://schemas.microsoft.com/office/drawing/2014/main" val="3250859761"/>
                  </a:ext>
                </a:extLst>
              </a:tr>
              <a:tr h="104892">
                <a:tc>
                  <a:txBody>
                    <a:bodyPr/>
                    <a:lstStyle/>
                    <a:p>
                      <a:pPr algn="ctr" fontAlgn="ctr"/>
                      <a:r>
                        <a:rPr lang="is-IS" sz="800" b="1" u="none" strike="noStrike">
                          <a:effectLst/>
                        </a:rPr>
                        <a:t>188</a:t>
                      </a:r>
                      <a:endParaRPr lang="is-IS" sz="800" b="1"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b="0" i="0" u="none" strike="noStrike">
                          <a:solidFill>
                            <a:srgbClr val="000000"/>
                          </a:solidFill>
                          <a:effectLst/>
                          <a:latin typeface="Arial" panose="020B0604020202020204" pitchFamily="34" charset="0"/>
                        </a:rPr>
                        <a:t>941.495</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960.325</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979.155</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997.985</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1.016.815</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1.035.645</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1.054.475</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1.073.305</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1.092.135</a:t>
                      </a:r>
                    </a:p>
                  </a:txBody>
                  <a:tcPr marL="9525" marR="9525" marT="9525" marB="0" anchor="ctr"/>
                </a:tc>
                <a:extLst>
                  <a:ext uri="{0D108BD9-81ED-4DB2-BD59-A6C34878D82A}">
                    <a16:rowId xmlns:a16="http://schemas.microsoft.com/office/drawing/2014/main" val="4106789309"/>
                  </a:ext>
                </a:extLst>
              </a:tr>
              <a:tr h="104892">
                <a:tc>
                  <a:txBody>
                    <a:bodyPr/>
                    <a:lstStyle/>
                    <a:p>
                      <a:pPr algn="ctr" fontAlgn="ctr"/>
                      <a:r>
                        <a:rPr lang="is-IS" sz="800" b="1" u="none" strike="noStrike">
                          <a:effectLst/>
                        </a:rPr>
                        <a:t>189</a:t>
                      </a:r>
                      <a:endParaRPr lang="is-IS" sz="800" b="1"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b="0" i="0" u="none" strike="noStrike">
                          <a:solidFill>
                            <a:srgbClr val="000000"/>
                          </a:solidFill>
                          <a:effectLst/>
                          <a:latin typeface="Arial" panose="020B0604020202020204" pitchFamily="34" charset="0"/>
                        </a:rPr>
                        <a:t>953.426</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972.495</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991.563</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1.010.632</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1.029.700</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1.048.769</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1.067.837</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1.086.906</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1.105.974</a:t>
                      </a:r>
                    </a:p>
                  </a:txBody>
                  <a:tcPr marL="9525" marR="9525" marT="9525" marB="0" anchor="ctr"/>
                </a:tc>
                <a:extLst>
                  <a:ext uri="{0D108BD9-81ED-4DB2-BD59-A6C34878D82A}">
                    <a16:rowId xmlns:a16="http://schemas.microsoft.com/office/drawing/2014/main" val="1234913441"/>
                  </a:ext>
                </a:extLst>
              </a:tr>
              <a:tr h="104892">
                <a:tc>
                  <a:txBody>
                    <a:bodyPr/>
                    <a:lstStyle/>
                    <a:p>
                      <a:pPr algn="ctr" fontAlgn="ctr"/>
                      <a:r>
                        <a:rPr lang="is-IS" sz="800" b="1" u="none" strike="noStrike">
                          <a:effectLst/>
                        </a:rPr>
                        <a:t>190</a:t>
                      </a:r>
                      <a:endParaRPr lang="is-IS" sz="800" b="1"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b="0" i="0" u="none" strike="noStrike">
                          <a:solidFill>
                            <a:srgbClr val="000000"/>
                          </a:solidFill>
                          <a:effectLst/>
                          <a:latin typeface="Arial" panose="020B0604020202020204" pitchFamily="34" charset="0"/>
                        </a:rPr>
                        <a:t>965.532</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984.843</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1.004.153</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1.023.464</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1.042.774</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1.062.085</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1.081.396</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1.100.706</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1.120.017</a:t>
                      </a:r>
                    </a:p>
                  </a:txBody>
                  <a:tcPr marL="9525" marR="9525" marT="9525" marB="0" anchor="ctr"/>
                </a:tc>
                <a:extLst>
                  <a:ext uri="{0D108BD9-81ED-4DB2-BD59-A6C34878D82A}">
                    <a16:rowId xmlns:a16="http://schemas.microsoft.com/office/drawing/2014/main" val="2921010791"/>
                  </a:ext>
                </a:extLst>
              </a:tr>
              <a:tr h="104892">
                <a:tc>
                  <a:txBody>
                    <a:bodyPr/>
                    <a:lstStyle/>
                    <a:p>
                      <a:pPr algn="ctr" fontAlgn="ctr"/>
                      <a:r>
                        <a:rPr lang="is-IS" sz="800" b="1" u="none" strike="noStrike">
                          <a:effectLst/>
                        </a:rPr>
                        <a:t>191</a:t>
                      </a:r>
                      <a:endParaRPr lang="is-IS" sz="800" b="1"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b="0" i="0" u="none" strike="noStrike">
                          <a:solidFill>
                            <a:srgbClr val="000000"/>
                          </a:solidFill>
                          <a:effectLst/>
                          <a:latin typeface="Arial" panose="020B0604020202020204" pitchFamily="34" charset="0"/>
                        </a:rPr>
                        <a:t>977.811</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997.367</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1.016.924</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1.036.480</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1.056.036</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1.075.592</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1.095.149</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1.114.705</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1.134.261</a:t>
                      </a:r>
                    </a:p>
                  </a:txBody>
                  <a:tcPr marL="9525" marR="9525" marT="9525" marB="0" anchor="ctr"/>
                </a:tc>
                <a:extLst>
                  <a:ext uri="{0D108BD9-81ED-4DB2-BD59-A6C34878D82A}">
                    <a16:rowId xmlns:a16="http://schemas.microsoft.com/office/drawing/2014/main" val="1366582474"/>
                  </a:ext>
                </a:extLst>
              </a:tr>
              <a:tr h="104892">
                <a:tc>
                  <a:txBody>
                    <a:bodyPr/>
                    <a:lstStyle/>
                    <a:p>
                      <a:pPr algn="ctr" fontAlgn="ctr"/>
                      <a:r>
                        <a:rPr lang="is-IS" sz="800" b="1" u="none" strike="noStrike">
                          <a:effectLst/>
                        </a:rPr>
                        <a:t>192</a:t>
                      </a:r>
                      <a:endParaRPr lang="is-IS" sz="800" b="1"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b="0" i="0" u="none" strike="noStrike">
                          <a:solidFill>
                            <a:srgbClr val="000000"/>
                          </a:solidFill>
                          <a:effectLst/>
                          <a:latin typeface="Arial" panose="020B0604020202020204" pitchFamily="34" charset="0"/>
                        </a:rPr>
                        <a:t>990.269</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1.010.074</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1.029.879</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1.049.685</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1.069.490</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1.089.296</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1.109.101</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1.128.906</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1.148.712</a:t>
                      </a:r>
                    </a:p>
                  </a:txBody>
                  <a:tcPr marL="9525" marR="9525" marT="9525" marB="0" anchor="ctr"/>
                </a:tc>
                <a:extLst>
                  <a:ext uri="{0D108BD9-81ED-4DB2-BD59-A6C34878D82A}">
                    <a16:rowId xmlns:a16="http://schemas.microsoft.com/office/drawing/2014/main" val="1855096853"/>
                  </a:ext>
                </a:extLst>
              </a:tr>
              <a:tr h="104892">
                <a:tc>
                  <a:txBody>
                    <a:bodyPr/>
                    <a:lstStyle/>
                    <a:p>
                      <a:pPr algn="ctr" fontAlgn="ctr"/>
                      <a:r>
                        <a:rPr lang="is-IS" sz="800" b="1" u="none" strike="noStrike">
                          <a:effectLst/>
                        </a:rPr>
                        <a:t>193</a:t>
                      </a:r>
                      <a:endParaRPr lang="is-IS" sz="800" b="1"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b="0" i="0" u="none" strike="noStrike">
                          <a:solidFill>
                            <a:srgbClr val="000000"/>
                          </a:solidFill>
                          <a:effectLst/>
                          <a:latin typeface="Arial" panose="020B0604020202020204" pitchFamily="34" charset="0"/>
                        </a:rPr>
                        <a:t>1.002.907</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1.022.965</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1.043.023</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1.063.081</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1.083.139</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1.103.198</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1.123.256</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1.143.314</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1.163.372</a:t>
                      </a:r>
                    </a:p>
                  </a:txBody>
                  <a:tcPr marL="9525" marR="9525" marT="9525" marB="0" anchor="ctr"/>
                </a:tc>
                <a:extLst>
                  <a:ext uri="{0D108BD9-81ED-4DB2-BD59-A6C34878D82A}">
                    <a16:rowId xmlns:a16="http://schemas.microsoft.com/office/drawing/2014/main" val="2790636585"/>
                  </a:ext>
                </a:extLst>
              </a:tr>
              <a:tr h="104892">
                <a:tc>
                  <a:txBody>
                    <a:bodyPr/>
                    <a:lstStyle/>
                    <a:p>
                      <a:pPr algn="ctr" fontAlgn="ctr"/>
                      <a:r>
                        <a:rPr lang="is-IS" sz="800" b="1" u="none" strike="noStrike">
                          <a:effectLst/>
                        </a:rPr>
                        <a:t>194</a:t>
                      </a:r>
                      <a:endParaRPr lang="is-IS" sz="800" b="1"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b="0" i="0" u="none" strike="noStrike">
                          <a:solidFill>
                            <a:srgbClr val="000000"/>
                          </a:solidFill>
                          <a:effectLst/>
                          <a:latin typeface="Arial" panose="020B0604020202020204" pitchFamily="34" charset="0"/>
                        </a:rPr>
                        <a:t>1.015.728</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1.036.043</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1.056.357</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1.076.672</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1.096.986</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1.117.301</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1.137.615</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1.157.930</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1.178.245</a:t>
                      </a:r>
                    </a:p>
                  </a:txBody>
                  <a:tcPr marL="9525" marR="9525" marT="9525" marB="0" anchor="ctr"/>
                </a:tc>
                <a:extLst>
                  <a:ext uri="{0D108BD9-81ED-4DB2-BD59-A6C34878D82A}">
                    <a16:rowId xmlns:a16="http://schemas.microsoft.com/office/drawing/2014/main" val="3557811709"/>
                  </a:ext>
                </a:extLst>
              </a:tr>
              <a:tr h="104892">
                <a:tc>
                  <a:txBody>
                    <a:bodyPr/>
                    <a:lstStyle/>
                    <a:p>
                      <a:pPr algn="ctr" fontAlgn="ctr"/>
                      <a:r>
                        <a:rPr lang="is-IS" sz="800" b="1" u="none" strike="noStrike">
                          <a:effectLst/>
                        </a:rPr>
                        <a:t>195</a:t>
                      </a:r>
                      <a:endParaRPr lang="is-IS" sz="800" b="1"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b="0" i="0" u="none" strike="noStrike">
                          <a:solidFill>
                            <a:srgbClr val="000000"/>
                          </a:solidFill>
                          <a:effectLst/>
                          <a:latin typeface="Arial" panose="020B0604020202020204" pitchFamily="34" charset="0"/>
                        </a:rPr>
                        <a:t>1.028.735</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1.049.309</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1.069.884</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1.090.459</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1.111.033</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1.131.608</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1.152.183</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1.172.757</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1.193.332</a:t>
                      </a:r>
                    </a:p>
                  </a:txBody>
                  <a:tcPr marL="9525" marR="9525" marT="9525" marB="0" anchor="ctr"/>
                </a:tc>
                <a:extLst>
                  <a:ext uri="{0D108BD9-81ED-4DB2-BD59-A6C34878D82A}">
                    <a16:rowId xmlns:a16="http://schemas.microsoft.com/office/drawing/2014/main" val="656727668"/>
                  </a:ext>
                </a:extLst>
              </a:tr>
              <a:tr h="104892">
                <a:tc>
                  <a:txBody>
                    <a:bodyPr/>
                    <a:lstStyle/>
                    <a:p>
                      <a:pPr algn="ctr" fontAlgn="ctr"/>
                      <a:r>
                        <a:rPr lang="is-IS" sz="800" b="1" u="none" strike="noStrike">
                          <a:effectLst/>
                        </a:rPr>
                        <a:t>196</a:t>
                      </a:r>
                      <a:endParaRPr lang="is-IS" sz="800" b="1"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b="0" i="0" u="none" strike="noStrike">
                          <a:solidFill>
                            <a:srgbClr val="000000"/>
                          </a:solidFill>
                          <a:effectLst/>
                          <a:latin typeface="Arial" panose="020B0604020202020204" pitchFamily="34" charset="0"/>
                        </a:rPr>
                        <a:t>1.041.931</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1.062.770</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1.083.609</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1.104.447</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1.125.286</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1.146.124</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1.166.963</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1.187.802</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1.208.640</a:t>
                      </a:r>
                    </a:p>
                  </a:txBody>
                  <a:tcPr marL="9525" marR="9525" marT="9525" marB="0" anchor="ctr"/>
                </a:tc>
                <a:extLst>
                  <a:ext uri="{0D108BD9-81ED-4DB2-BD59-A6C34878D82A}">
                    <a16:rowId xmlns:a16="http://schemas.microsoft.com/office/drawing/2014/main" val="3681706789"/>
                  </a:ext>
                </a:extLst>
              </a:tr>
              <a:tr h="104892">
                <a:tc>
                  <a:txBody>
                    <a:bodyPr/>
                    <a:lstStyle/>
                    <a:p>
                      <a:pPr algn="ctr" fontAlgn="ctr"/>
                      <a:r>
                        <a:rPr lang="is-IS" sz="800" b="1" u="none" strike="noStrike">
                          <a:effectLst/>
                        </a:rPr>
                        <a:t>197</a:t>
                      </a:r>
                      <a:endParaRPr lang="is-IS" sz="800" b="1"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b="0" i="0" u="none" strike="noStrike">
                          <a:solidFill>
                            <a:srgbClr val="000000"/>
                          </a:solidFill>
                          <a:effectLst/>
                          <a:latin typeface="Arial" panose="020B0604020202020204" pitchFamily="34" charset="0"/>
                        </a:rPr>
                        <a:t>1.055.319</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1.076.426</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1.097.532</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1.118.638</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1.139.745</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1.160.851</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1.181.958</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1.203.064</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1.224.170</a:t>
                      </a:r>
                    </a:p>
                  </a:txBody>
                  <a:tcPr marL="9525" marR="9525" marT="9525" marB="0" anchor="ctr"/>
                </a:tc>
                <a:extLst>
                  <a:ext uri="{0D108BD9-81ED-4DB2-BD59-A6C34878D82A}">
                    <a16:rowId xmlns:a16="http://schemas.microsoft.com/office/drawing/2014/main" val="925956544"/>
                  </a:ext>
                </a:extLst>
              </a:tr>
              <a:tr h="104892">
                <a:tc>
                  <a:txBody>
                    <a:bodyPr/>
                    <a:lstStyle/>
                    <a:p>
                      <a:pPr algn="ctr" fontAlgn="ctr"/>
                      <a:r>
                        <a:rPr lang="is-IS" sz="800" b="1" u="none" strike="noStrike">
                          <a:effectLst/>
                        </a:rPr>
                        <a:t>198</a:t>
                      </a:r>
                      <a:endParaRPr lang="is-IS" sz="800" b="1"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b="0" i="0" u="none" strike="noStrike">
                          <a:solidFill>
                            <a:srgbClr val="000000"/>
                          </a:solidFill>
                          <a:effectLst/>
                          <a:latin typeface="Arial" panose="020B0604020202020204" pitchFamily="34" charset="0"/>
                        </a:rPr>
                        <a:t>1.068.901</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1.090.279</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1.111.657</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1.133.035</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1.154.413</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1.175.791</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1.197.169</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1.218.547</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1.239.925</a:t>
                      </a:r>
                    </a:p>
                  </a:txBody>
                  <a:tcPr marL="9525" marR="9525" marT="9525" marB="0" anchor="ctr"/>
                </a:tc>
                <a:extLst>
                  <a:ext uri="{0D108BD9-81ED-4DB2-BD59-A6C34878D82A}">
                    <a16:rowId xmlns:a16="http://schemas.microsoft.com/office/drawing/2014/main" val="123255552"/>
                  </a:ext>
                </a:extLst>
              </a:tr>
              <a:tr h="104892">
                <a:tc>
                  <a:txBody>
                    <a:bodyPr/>
                    <a:lstStyle/>
                    <a:p>
                      <a:pPr algn="ctr" fontAlgn="ctr"/>
                      <a:r>
                        <a:rPr lang="is-IS" sz="800" b="1" u="none" strike="noStrike">
                          <a:effectLst/>
                        </a:rPr>
                        <a:t>199</a:t>
                      </a:r>
                      <a:endParaRPr lang="is-IS" sz="800" b="1"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b="0" i="0" u="none" strike="noStrike">
                          <a:solidFill>
                            <a:srgbClr val="000000"/>
                          </a:solidFill>
                          <a:effectLst/>
                          <a:latin typeface="Arial" panose="020B0604020202020204" pitchFamily="34" charset="0"/>
                        </a:rPr>
                        <a:t>1.082.680</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1.104.333</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1.125.987</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1.147.640</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1.169.294</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1.190.947</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1.212.601</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1.234.255</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1.255.908</a:t>
                      </a:r>
                    </a:p>
                  </a:txBody>
                  <a:tcPr marL="9525" marR="9525" marT="9525" marB="0" anchor="ctr"/>
                </a:tc>
                <a:extLst>
                  <a:ext uri="{0D108BD9-81ED-4DB2-BD59-A6C34878D82A}">
                    <a16:rowId xmlns:a16="http://schemas.microsoft.com/office/drawing/2014/main" val="2942085141"/>
                  </a:ext>
                </a:extLst>
              </a:tr>
              <a:tr h="108509">
                <a:tc>
                  <a:txBody>
                    <a:bodyPr/>
                    <a:lstStyle/>
                    <a:p>
                      <a:pPr algn="ctr" fontAlgn="ctr"/>
                      <a:r>
                        <a:rPr lang="is-IS" sz="800" b="1" u="none" strike="noStrike">
                          <a:effectLst/>
                        </a:rPr>
                        <a:t>200</a:t>
                      </a:r>
                      <a:endParaRPr lang="is-IS" sz="800" b="1"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b="0" i="0" u="none" strike="noStrike">
                          <a:solidFill>
                            <a:srgbClr val="000000"/>
                          </a:solidFill>
                          <a:effectLst/>
                          <a:latin typeface="Arial" panose="020B0604020202020204" pitchFamily="34" charset="0"/>
                        </a:rPr>
                        <a:t>1.096.657</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1.118.590</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1.140.523</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1.162.456</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1.184.389</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1.206.322</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1.228.255</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1.250.189</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1.272.122</a:t>
                      </a:r>
                    </a:p>
                  </a:txBody>
                  <a:tcPr marL="9525" marR="9525" marT="9525" marB="0" anchor="ctr"/>
                </a:tc>
                <a:extLst>
                  <a:ext uri="{0D108BD9-81ED-4DB2-BD59-A6C34878D82A}">
                    <a16:rowId xmlns:a16="http://schemas.microsoft.com/office/drawing/2014/main" val="2820767937"/>
                  </a:ext>
                </a:extLst>
              </a:tr>
            </a:tbl>
          </a:graphicData>
        </a:graphic>
      </p:graphicFrame>
    </p:spTree>
    <p:extLst>
      <p:ext uri="{BB962C8B-B14F-4D97-AF65-F5344CB8AC3E}">
        <p14:creationId xmlns:p14="http://schemas.microsoft.com/office/powerpoint/2010/main" val="22329887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5B897C0-922B-FF2A-384F-789A732799E1}"/>
            </a:ext>
          </a:extLst>
        </p:cNvPr>
        <p:cNvGrpSpPr/>
        <p:nvPr/>
      </p:nvGrpSpPr>
      <p:grpSpPr>
        <a:xfrm>
          <a:off x="0" y="0"/>
          <a:ext cx="0" cy="0"/>
          <a:chOff x="0" y="0"/>
          <a:chExt cx="0" cy="0"/>
        </a:xfrm>
      </p:grpSpPr>
      <p:sp>
        <p:nvSpPr>
          <p:cNvPr id="9" name="Title 1">
            <a:extLst>
              <a:ext uri="{FF2B5EF4-FFF2-40B4-BE49-F238E27FC236}">
                <a16:creationId xmlns:a16="http://schemas.microsoft.com/office/drawing/2014/main" id="{E20F2AF4-EA67-65B1-94CE-2933F7A48EBE}"/>
              </a:ext>
            </a:extLst>
          </p:cNvPr>
          <p:cNvSpPr>
            <a:spLocks noGrp="1"/>
          </p:cNvSpPr>
          <p:nvPr>
            <p:ph type="ctrTitle"/>
          </p:nvPr>
        </p:nvSpPr>
        <p:spPr>
          <a:xfrm>
            <a:off x="533400" y="358535"/>
            <a:ext cx="10496631" cy="715522"/>
          </a:xfrm>
        </p:spPr>
        <p:txBody>
          <a:bodyPr>
            <a:normAutofit/>
          </a:bodyPr>
          <a:lstStyle/>
          <a:p>
            <a:r>
              <a:rPr lang="en-US" sz="4000" b="1" err="1"/>
              <a:t>Launatafla</a:t>
            </a:r>
            <a:r>
              <a:rPr lang="en-US" sz="4000" b="1"/>
              <a:t> 4</a:t>
            </a:r>
            <a:endParaRPr lang="is-IS" b="1"/>
          </a:p>
        </p:txBody>
      </p:sp>
      <p:graphicFrame>
        <p:nvGraphicFramePr>
          <p:cNvPr id="2" name="Table 1">
            <a:extLst>
              <a:ext uri="{FF2B5EF4-FFF2-40B4-BE49-F238E27FC236}">
                <a16:creationId xmlns:a16="http://schemas.microsoft.com/office/drawing/2014/main" id="{F4DA2A07-453B-8295-EFF6-BB7F79C59326}"/>
              </a:ext>
            </a:extLst>
          </p:cNvPr>
          <p:cNvGraphicFramePr>
            <a:graphicFrameLocks noGrp="1"/>
          </p:cNvGraphicFramePr>
          <p:nvPr>
            <p:extLst>
              <p:ext uri="{D42A27DB-BD31-4B8C-83A1-F6EECF244321}">
                <p14:modId xmlns:p14="http://schemas.microsoft.com/office/powerpoint/2010/main" val="3998938932"/>
              </p:ext>
            </p:extLst>
          </p:nvPr>
        </p:nvGraphicFramePr>
        <p:xfrm>
          <a:off x="533400" y="1159384"/>
          <a:ext cx="5191816" cy="5660274"/>
        </p:xfrm>
        <a:graphic>
          <a:graphicData uri="http://schemas.openxmlformats.org/drawingml/2006/table">
            <a:tbl>
              <a:tblPr>
                <a:tableStyleId>{5C22544A-7EE6-4342-B048-85BDC9FD1C3A}</a:tableStyleId>
              </a:tblPr>
              <a:tblGrid>
                <a:gridCol w="437206">
                  <a:extLst>
                    <a:ext uri="{9D8B030D-6E8A-4147-A177-3AD203B41FA5}">
                      <a16:colId xmlns:a16="http://schemas.microsoft.com/office/drawing/2014/main" val="306714392"/>
                    </a:ext>
                  </a:extLst>
                </a:gridCol>
                <a:gridCol w="528290">
                  <a:extLst>
                    <a:ext uri="{9D8B030D-6E8A-4147-A177-3AD203B41FA5}">
                      <a16:colId xmlns:a16="http://schemas.microsoft.com/office/drawing/2014/main" val="3932798954"/>
                    </a:ext>
                  </a:extLst>
                </a:gridCol>
                <a:gridCol w="528290">
                  <a:extLst>
                    <a:ext uri="{9D8B030D-6E8A-4147-A177-3AD203B41FA5}">
                      <a16:colId xmlns:a16="http://schemas.microsoft.com/office/drawing/2014/main" val="4189487994"/>
                    </a:ext>
                  </a:extLst>
                </a:gridCol>
                <a:gridCol w="528290">
                  <a:extLst>
                    <a:ext uri="{9D8B030D-6E8A-4147-A177-3AD203B41FA5}">
                      <a16:colId xmlns:a16="http://schemas.microsoft.com/office/drawing/2014/main" val="425211616"/>
                    </a:ext>
                  </a:extLst>
                </a:gridCol>
                <a:gridCol w="528290">
                  <a:extLst>
                    <a:ext uri="{9D8B030D-6E8A-4147-A177-3AD203B41FA5}">
                      <a16:colId xmlns:a16="http://schemas.microsoft.com/office/drawing/2014/main" val="869005148"/>
                    </a:ext>
                  </a:extLst>
                </a:gridCol>
                <a:gridCol w="528290">
                  <a:extLst>
                    <a:ext uri="{9D8B030D-6E8A-4147-A177-3AD203B41FA5}">
                      <a16:colId xmlns:a16="http://schemas.microsoft.com/office/drawing/2014/main" val="3489711301"/>
                    </a:ext>
                  </a:extLst>
                </a:gridCol>
                <a:gridCol w="528290">
                  <a:extLst>
                    <a:ext uri="{9D8B030D-6E8A-4147-A177-3AD203B41FA5}">
                      <a16:colId xmlns:a16="http://schemas.microsoft.com/office/drawing/2014/main" val="3249576339"/>
                    </a:ext>
                  </a:extLst>
                </a:gridCol>
                <a:gridCol w="528290">
                  <a:extLst>
                    <a:ext uri="{9D8B030D-6E8A-4147-A177-3AD203B41FA5}">
                      <a16:colId xmlns:a16="http://schemas.microsoft.com/office/drawing/2014/main" val="1243262224"/>
                    </a:ext>
                  </a:extLst>
                </a:gridCol>
                <a:gridCol w="528290">
                  <a:extLst>
                    <a:ext uri="{9D8B030D-6E8A-4147-A177-3AD203B41FA5}">
                      <a16:colId xmlns:a16="http://schemas.microsoft.com/office/drawing/2014/main" val="1693816551"/>
                    </a:ext>
                  </a:extLst>
                </a:gridCol>
                <a:gridCol w="528290">
                  <a:extLst>
                    <a:ext uri="{9D8B030D-6E8A-4147-A177-3AD203B41FA5}">
                      <a16:colId xmlns:a16="http://schemas.microsoft.com/office/drawing/2014/main" val="3658061003"/>
                    </a:ext>
                  </a:extLst>
                </a:gridCol>
              </a:tblGrid>
              <a:tr h="131445">
                <a:tc gridSpan="10">
                  <a:txBody>
                    <a:bodyPr/>
                    <a:lstStyle/>
                    <a:p>
                      <a:pPr algn="ctr" fontAlgn="ctr"/>
                      <a:r>
                        <a:rPr lang="is-IS" sz="900" b="1" u="none" strike="noStrike">
                          <a:effectLst/>
                        </a:rPr>
                        <a:t> Launatafla 4 </a:t>
                      </a:r>
                      <a:endParaRPr lang="is-IS" sz="900" b="1" i="0" u="none" strike="noStrike">
                        <a:solidFill>
                          <a:srgbClr val="000000"/>
                        </a:solidFill>
                        <a:effectLst/>
                        <a:latin typeface="Arial" panose="020B0604020202020204" pitchFamily="34" charset="0"/>
                      </a:endParaRPr>
                    </a:p>
                  </a:txBody>
                  <a:tcPr marL="5253" marR="5253" marT="5253" marB="0" anchor="ctr"/>
                </a:tc>
                <a:tc hMerge="1">
                  <a:txBody>
                    <a:bodyPr/>
                    <a:lstStyle/>
                    <a:p>
                      <a:endParaRPr lang="is-IS"/>
                    </a:p>
                  </a:txBody>
                  <a:tcPr/>
                </a:tc>
                <a:tc hMerge="1">
                  <a:txBody>
                    <a:bodyPr/>
                    <a:lstStyle/>
                    <a:p>
                      <a:endParaRPr lang="is-IS"/>
                    </a:p>
                  </a:txBody>
                  <a:tcPr/>
                </a:tc>
                <a:tc hMerge="1">
                  <a:txBody>
                    <a:bodyPr/>
                    <a:lstStyle/>
                    <a:p>
                      <a:endParaRPr lang="is-IS"/>
                    </a:p>
                  </a:txBody>
                  <a:tcPr/>
                </a:tc>
                <a:tc hMerge="1">
                  <a:txBody>
                    <a:bodyPr/>
                    <a:lstStyle/>
                    <a:p>
                      <a:endParaRPr lang="is-IS"/>
                    </a:p>
                  </a:txBody>
                  <a:tcPr/>
                </a:tc>
                <a:tc hMerge="1">
                  <a:txBody>
                    <a:bodyPr/>
                    <a:lstStyle/>
                    <a:p>
                      <a:endParaRPr lang="is-IS"/>
                    </a:p>
                  </a:txBody>
                  <a:tcPr/>
                </a:tc>
                <a:tc hMerge="1">
                  <a:txBody>
                    <a:bodyPr/>
                    <a:lstStyle/>
                    <a:p>
                      <a:endParaRPr lang="is-IS"/>
                    </a:p>
                  </a:txBody>
                  <a:tcPr/>
                </a:tc>
                <a:tc hMerge="1">
                  <a:txBody>
                    <a:bodyPr/>
                    <a:lstStyle/>
                    <a:p>
                      <a:endParaRPr lang="is-IS"/>
                    </a:p>
                  </a:txBody>
                  <a:tcPr/>
                </a:tc>
                <a:tc hMerge="1">
                  <a:txBody>
                    <a:bodyPr/>
                    <a:lstStyle/>
                    <a:p>
                      <a:endParaRPr lang="is-IS"/>
                    </a:p>
                  </a:txBody>
                  <a:tcPr/>
                </a:tc>
                <a:tc hMerge="1">
                  <a:txBody>
                    <a:bodyPr/>
                    <a:lstStyle/>
                    <a:p>
                      <a:endParaRPr lang="is-IS"/>
                    </a:p>
                  </a:txBody>
                  <a:tcPr/>
                </a:tc>
                <a:extLst>
                  <a:ext uri="{0D108BD9-81ED-4DB2-BD59-A6C34878D82A}">
                    <a16:rowId xmlns:a16="http://schemas.microsoft.com/office/drawing/2014/main" val="3253673068"/>
                  </a:ext>
                </a:extLst>
              </a:tr>
              <a:tr h="131445">
                <a:tc gridSpan="10">
                  <a:txBody>
                    <a:bodyPr/>
                    <a:lstStyle/>
                    <a:p>
                      <a:pPr algn="ctr" fontAlgn="ctr"/>
                      <a:r>
                        <a:rPr lang="is-IS" sz="900" b="1" u="none" strike="noStrike">
                          <a:effectLst/>
                        </a:rPr>
                        <a:t>Gildir frá 1. apríl 2027 til 31. mars 2028</a:t>
                      </a:r>
                      <a:endParaRPr lang="is-IS" sz="900" b="1" i="0" u="none" strike="noStrike">
                        <a:solidFill>
                          <a:srgbClr val="000000"/>
                        </a:solidFill>
                        <a:effectLst/>
                        <a:latin typeface="Arial" panose="020B0604020202020204" pitchFamily="34" charset="0"/>
                      </a:endParaRPr>
                    </a:p>
                  </a:txBody>
                  <a:tcPr marL="5253" marR="5253" marT="5253" marB="0" anchor="ctr"/>
                </a:tc>
                <a:tc hMerge="1">
                  <a:txBody>
                    <a:bodyPr/>
                    <a:lstStyle/>
                    <a:p>
                      <a:endParaRPr lang="is-IS"/>
                    </a:p>
                  </a:txBody>
                  <a:tcPr/>
                </a:tc>
                <a:tc hMerge="1">
                  <a:txBody>
                    <a:bodyPr/>
                    <a:lstStyle/>
                    <a:p>
                      <a:endParaRPr lang="is-IS"/>
                    </a:p>
                  </a:txBody>
                  <a:tcPr/>
                </a:tc>
                <a:tc hMerge="1">
                  <a:txBody>
                    <a:bodyPr/>
                    <a:lstStyle/>
                    <a:p>
                      <a:endParaRPr lang="is-IS"/>
                    </a:p>
                  </a:txBody>
                  <a:tcPr/>
                </a:tc>
                <a:tc hMerge="1">
                  <a:txBody>
                    <a:bodyPr/>
                    <a:lstStyle/>
                    <a:p>
                      <a:endParaRPr lang="is-IS"/>
                    </a:p>
                  </a:txBody>
                  <a:tcPr/>
                </a:tc>
                <a:tc hMerge="1">
                  <a:txBody>
                    <a:bodyPr/>
                    <a:lstStyle/>
                    <a:p>
                      <a:endParaRPr lang="is-IS"/>
                    </a:p>
                  </a:txBody>
                  <a:tcPr/>
                </a:tc>
                <a:tc hMerge="1">
                  <a:txBody>
                    <a:bodyPr/>
                    <a:lstStyle/>
                    <a:p>
                      <a:endParaRPr lang="is-IS"/>
                    </a:p>
                  </a:txBody>
                  <a:tcPr/>
                </a:tc>
                <a:tc hMerge="1">
                  <a:txBody>
                    <a:bodyPr/>
                    <a:lstStyle/>
                    <a:p>
                      <a:endParaRPr lang="is-IS"/>
                    </a:p>
                  </a:txBody>
                  <a:tcPr/>
                </a:tc>
                <a:tc hMerge="1">
                  <a:txBody>
                    <a:bodyPr/>
                    <a:lstStyle/>
                    <a:p>
                      <a:endParaRPr lang="is-IS"/>
                    </a:p>
                  </a:txBody>
                  <a:tcPr/>
                </a:tc>
                <a:tc hMerge="1">
                  <a:txBody>
                    <a:bodyPr/>
                    <a:lstStyle/>
                    <a:p>
                      <a:endParaRPr lang="is-IS"/>
                    </a:p>
                  </a:txBody>
                  <a:tcPr/>
                </a:tc>
                <a:extLst>
                  <a:ext uri="{0D108BD9-81ED-4DB2-BD59-A6C34878D82A}">
                    <a16:rowId xmlns:a16="http://schemas.microsoft.com/office/drawing/2014/main" val="1904101432"/>
                  </a:ext>
                </a:extLst>
              </a:tr>
              <a:tr h="220928">
                <a:tc>
                  <a:txBody>
                    <a:bodyPr/>
                    <a:lstStyle/>
                    <a:p>
                      <a:pPr algn="ctr" fontAlgn="ctr"/>
                      <a:r>
                        <a:rPr lang="is-IS" sz="800" b="1" u="none" strike="noStrike">
                          <a:effectLst/>
                        </a:rPr>
                        <a:t>L.fl.</a:t>
                      </a:r>
                      <a:endParaRPr lang="is-IS" sz="800" b="1"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u="none" strike="noStrike">
                          <a:effectLst/>
                        </a:rPr>
                        <a:t>Grunn- laun</a:t>
                      </a:r>
                      <a:endParaRPr lang="is-IS" sz="800" b="1"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u="none" strike="noStrike">
                          <a:effectLst/>
                        </a:rPr>
                        <a:t>Persónu- álag 2%</a:t>
                      </a:r>
                      <a:endParaRPr lang="is-IS" sz="800" b="1"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u="none" strike="noStrike">
                          <a:effectLst/>
                        </a:rPr>
                        <a:t>Persónu- álag 4%</a:t>
                      </a:r>
                      <a:endParaRPr lang="is-IS" sz="800" b="1"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u="none" strike="noStrike">
                          <a:effectLst/>
                        </a:rPr>
                        <a:t>Persónu- álag 6%</a:t>
                      </a:r>
                      <a:endParaRPr lang="is-IS" sz="800" b="1"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u="none" strike="noStrike">
                          <a:effectLst/>
                        </a:rPr>
                        <a:t>Persónu- álag 8%</a:t>
                      </a:r>
                      <a:endParaRPr lang="is-IS" sz="800" b="1"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u="none" strike="noStrike">
                          <a:effectLst/>
                        </a:rPr>
                        <a:t>Persónu- álag 10%</a:t>
                      </a:r>
                      <a:endParaRPr lang="is-IS" sz="800" b="1"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u="none" strike="noStrike">
                          <a:effectLst/>
                        </a:rPr>
                        <a:t>Persónu- álag 12%</a:t>
                      </a:r>
                      <a:endParaRPr lang="is-IS" sz="800" b="1"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u="none" strike="noStrike">
                          <a:effectLst/>
                        </a:rPr>
                        <a:t>Persónu- álag 14%</a:t>
                      </a:r>
                      <a:endParaRPr lang="is-IS" sz="800" b="1"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u="none" strike="noStrike">
                          <a:effectLst/>
                        </a:rPr>
                        <a:t>Persónu- álag 16%</a:t>
                      </a:r>
                      <a:endParaRPr lang="is-IS" sz="800" b="1" i="0" u="none" strike="noStrike">
                        <a:solidFill>
                          <a:srgbClr val="000000"/>
                        </a:solidFill>
                        <a:effectLst/>
                        <a:latin typeface="Arial" panose="020B0604020202020204" pitchFamily="34" charset="0"/>
                      </a:endParaRPr>
                    </a:p>
                  </a:txBody>
                  <a:tcPr marL="5253" marR="5253" marT="5253" marB="0" anchor="ctr"/>
                </a:tc>
                <a:extLst>
                  <a:ext uri="{0D108BD9-81ED-4DB2-BD59-A6C34878D82A}">
                    <a16:rowId xmlns:a16="http://schemas.microsoft.com/office/drawing/2014/main" val="396635987"/>
                  </a:ext>
                </a:extLst>
              </a:tr>
              <a:tr h="119263">
                <a:tc>
                  <a:txBody>
                    <a:bodyPr/>
                    <a:lstStyle/>
                    <a:p>
                      <a:pPr algn="ctr" fontAlgn="ctr"/>
                      <a:r>
                        <a:rPr lang="is-IS" sz="800" b="1" u="none" strike="noStrike">
                          <a:effectLst/>
                        </a:rPr>
                        <a:t>117</a:t>
                      </a:r>
                      <a:endParaRPr lang="is-IS" sz="800" b="1"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b="0" i="0" u="none" strike="noStrike">
                          <a:solidFill>
                            <a:srgbClr val="000000"/>
                          </a:solidFill>
                          <a:effectLst/>
                          <a:latin typeface="Arial" panose="020B0604020202020204" pitchFamily="34" charset="0"/>
                        </a:rPr>
                        <a:t>503.795</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513.871</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523.947</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534.023</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544.099</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554.175</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564.250</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574.326</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584.402</a:t>
                      </a:r>
                    </a:p>
                  </a:txBody>
                  <a:tcPr marL="9525" marR="9525" marT="9525" marB="0" anchor="ctr"/>
                </a:tc>
                <a:extLst>
                  <a:ext uri="{0D108BD9-81ED-4DB2-BD59-A6C34878D82A}">
                    <a16:rowId xmlns:a16="http://schemas.microsoft.com/office/drawing/2014/main" val="3583585712"/>
                  </a:ext>
                </a:extLst>
              </a:tr>
              <a:tr h="119263">
                <a:tc>
                  <a:txBody>
                    <a:bodyPr/>
                    <a:lstStyle/>
                    <a:p>
                      <a:pPr algn="ctr" fontAlgn="ctr"/>
                      <a:r>
                        <a:rPr lang="is-IS" sz="800" b="1" u="none" strike="noStrike">
                          <a:effectLst/>
                        </a:rPr>
                        <a:t>118</a:t>
                      </a:r>
                      <a:endParaRPr lang="is-IS" sz="800" b="1"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b="0" i="0" u="none" strike="noStrike">
                          <a:solidFill>
                            <a:srgbClr val="000000"/>
                          </a:solidFill>
                          <a:effectLst/>
                          <a:latin typeface="Arial" panose="020B0604020202020204" pitchFamily="34" charset="0"/>
                        </a:rPr>
                        <a:t>507.351</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517.498</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527.645</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537.792</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547.939</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558.086</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568.233</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578.380</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588.527</a:t>
                      </a:r>
                    </a:p>
                  </a:txBody>
                  <a:tcPr marL="9525" marR="9525" marT="9525" marB="0" anchor="ctr"/>
                </a:tc>
                <a:extLst>
                  <a:ext uri="{0D108BD9-81ED-4DB2-BD59-A6C34878D82A}">
                    <a16:rowId xmlns:a16="http://schemas.microsoft.com/office/drawing/2014/main" val="203888129"/>
                  </a:ext>
                </a:extLst>
              </a:tr>
              <a:tr h="119263">
                <a:tc>
                  <a:txBody>
                    <a:bodyPr/>
                    <a:lstStyle/>
                    <a:p>
                      <a:pPr algn="ctr" fontAlgn="ctr"/>
                      <a:r>
                        <a:rPr lang="is-IS" sz="800" b="1" u="none" strike="noStrike">
                          <a:effectLst/>
                        </a:rPr>
                        <a:t>119</a:t>
                      </a:r>
                      <a:endParaRPr lang="is-IS" sz="800" b="1"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b="0" i="0" u="none" strike="noStrike">
                          <a:solidFill>
                            <a:srgbClr val="000000"/>
                          </a:solidFill>
                          <a:effectLst/>
                          <a:latin typeface="Arial" panose="020B0604020202020204" pitchFamily="34" charset="0"/>
                        </a:rPr>
                        <a:t>510.945</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521.163</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531.382</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541.601</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551.820</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562.039</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572.258</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582.477</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592.696</a:t>
                      </a:r>
                    </a:p>
                  </a:txBody>
                  <a:tcPr marL="9525" marR="9525" marT="9525" marB="0" anchor="ctr"/>
                </a:tc>
                <a:extLst>
                  <a:ext uri="{0D108BD9-81ED-4DB2-BD59-A6C34878D82A}">
                    <a16:rowId xmlns:a16="http://schemas.microsoft.com/office/drawing/2014/main" val="1749131287"/>
                  </a:ext>
                </a:extLst>
              </a:tr>
              <a:tr h="119263">
                <a:tc>
                  <a:txBody>
                    <a:bodyPr/>
                    <a:lstStyle/>
                    <a:p>
                      <a:pPr algn="ctr" fontAlgn="ctr"/>
                      <a:r>
                        <a:rPr lang="is-IS" sz="800" b="1" u="none" strike="noStrike">
                          <a:effectLst/>
                        </a:rPr>
                        <a:t>120</a:t>
                      </a:r>
                      <a:endParaRPr lang="is-IS" sz="800" b="1"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b="0" i="0" u="none" strike="noStrike">
                          <a:solidFill>
                            <a:srgbClr val="000000"/>
                          </a:solidFill>
                          <a:effectLst/>
                          <a:latin typeface="Arial" panose="020B0604020202020204" pitchFamily="34" charset="0"/>
                        </a:rPr>
                        <a:t>514.579</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524.870</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535.162</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545.453</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555.745</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566.036</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576.328</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586.620</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596.911</a:t>
                      </a:r>
                    </a:p>
                  </a:txBody>
                  <a:tcPr marL="9525" marR="9525" marT="9525" marB="0" anchor="ctr"/>
                </a:tc>
                <a:extLst>
                  <a:ext uri="{0D108BD9-81ED-4DB2-BD59-A6C34878D82A}">
                    <a16:rowId xmlns:a16="http://schemas.microsoft.com/office/drawing/2014/main" val="2948733442"/>
                  </a:ext>
                </a:extLst>
              </a:tr>
              <a:tr h="119263">
                <a:tc>
                  <a:txBody>
                    <a:bodyPr/>
                    <a:lstStyle/>
                    <a:p>
                      <a:pPr algn="ctr" fontAlgn="ctr"/>
                      <a:r>
                        <a:rPr lang="is-IS" sz="800" b="1" u="none" strike="noStrike">
                          <a:effectLst/>
                        </a:rPr>
                        <a:t>121</a:t>
                      </a:r>
                      <a:endParaRPr lang="is-IS" sz="800" b="1"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b="0" i="0" u="none" strike="noStrike">
                          <a:solidFill>
                            <a:srgbClr val="000000"/>
                          </a:solidFill>
                          <a:effectLst/>
                          <a:latin typeface="Arial" panose="020B0604020202020204" pitchFamily="34" charset="0"/>
                        </a:rPr>
                        <a:t>518.252</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528.617</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538.982</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549.347</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559.712</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570.077</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580.442</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590.807</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601.172</a:t>
                      </a:r>
                    </a:p>
                  </a:txBody>
                  <a:tcPr marL="9525" marR="9525" marT="9525" marB="0" anchor="ctr"/>
                </a:tc>
                <a:extLst>
                  <a:ext uri="{0D108BD9-81ED-4DB2-BD59-A6C34878D82A}">
                    <a16:rowId xmlns:a16="http://schemas.microsoft.com/office/drawing/2014/main" val="3404186800"/>
                  </a:ext>
                </a:extLst>
              </a:tr>
              <a:tr h="119263">
                <a:tc>
                  <a:txBody>
                    <a:bodyPr/>
                    <a:lstStyle/>
                    <a:p>
                      <a:pPr algn="ctr" fontAlgn="ctr"/>
                      <a:r>
                        <a:rPr lang="is-IS" sz="800" b="1" u="none" strike="noStrike">
                          <a:effectLst/>
                        </a:rPr>
                        <a:t>122</a:t>
                      </a:r>
                      <a:endParaRPr lang="is-IS" sz="800" b="1"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b="0" i="0" u="none" strike="noStrike">
                          <a:solidFill>
                            <a:srgbClr val="000000"/>
                          </a:solidFill>
                          <a:effectLst/>
                          <a:latin typeface="Arial" panose="020B0604020202020204" pitchFamily="34" charset="0"/>
                        </a:rPr>
                        <a:t>521.966</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532.406</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542.845</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553.284</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563.724</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574.163</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584.602</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595.042</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605.481</a:t>
                      </a:r>
                    </a:p>
                  </a:txBody>
                  <a:tcPr marL="9525" marR="9525" marT="9525" marB="0" anchor="ctr"/>
                </a:tc>
                <a:extLst>
                  <a:ext uri="{0D108BD9-81ED-4DB2-BD59-A6C34878D82A}">
                    <a16:rowId xmlns:a16="http://schemas.microsoft.com/office/drawing/2014/main" val="2849401128"/>
                  </a:ext>
                </a:extLst>
              </a:tr>
              <a:tr h="119263">
                <a:tc>
                  <a:txBody>
                    <a:bodyPr/>
                    <a:lstStyle/>
                    <a:p>
                      <a:pPr algn="ctr" fontAlgn="ctr"/>
                      <a:r>
                        <a:rPr lang="is-IS" sz="800" b="1" u="none" strike="noStrike">
                          <a:effectLst/>
                        </a:rPr>
                        <a:t>123</a:t>
                      </a:r>
                      <a:endParaRPr lang="is-IS" sz="800" b="1"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b="0" i="0" u="none" strike="noStrike">
                          <a:solidFill>
                            <a:srgbClr val="000000"/>
                          </a:solidFill>
                          <a:effectLst/>
                          <a:latin typeface="Arial" panose="020B0604020202020204" pitchFamily="34" charset="0"/>
                        </a:rPr>
                        <a:t>525.721</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536.236</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546.750</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557.264</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567.779</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578.293</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588.808</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599.322</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609.837</a:t>
                      </a:r>
                    </a:p>
                  </a:txBody>
                  <a:tcPr marL="9525" marR="9525" marT="9525" marB="0" anchor="ctr"/>
                </a:tc>
                <a:extLst>
                  <a:ext uri="{0D108BD9-81ED-4DB2-BD59-A6C34878D82A}">
                    <a16:rowId xmlns:a16="http://schemas.microsoft.com/office/drawing/2014/main" val="1780229317"/>
                  </a:ext>
                </a:extLst>
              </a:tr>
              <a:tr h="119263">
                <a:tc>
                  <a:txBody>
                    <a:bodyPr/>
                    <a:lstStyle/>
                    <a:p>
                      <a:pPr algn="ctr" fontAlgn="ctr"/>
                      <a:r>
                        <a:rPr lang="is-IS" sz="800" b="1" u="none" strike="noStrike">
                          <a:effectLst/>
                        </a:rPr>
                        <a:t>124</a:t>
                      </a:r>
                      <a:endParaRPr lang="is-IS" sz="800" b="1"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b="0" i="0" u="none" strike="noStrike">
                          <a:solidFill>
                            <a:srgbClr val="000000"/>
                          </a:solidFill>
                          <a:effectLst/>
                          <a:latin typeface="Arial" panose="020B0604020202020204" pitchFamily="34" charset="0"/>
                        </a:rPr>
                        <a:t>529.520</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540.110</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550.700</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561.291</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571.881</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582.471</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593.062</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603.652</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614.243</a:t>
                      </a:r>
                    </a:p>
                  </a:txBody>
                  <a:tcPr marL="9525" marR="9525" marT="9525" marB="0" anchor="ctr"/>
                </a:tc>
                <a:extLst>
                  <a:ext uri="{0D108BD9-81ED-4DB2-BD59-A6C34878D82A}">
                    <a16:rowId xmlns:a16="http://schemas.microsoft.com/office/drawing/2014/main" val="330279431"/>
                  </a:ext>
                </a:extLst>
              </a:tr>
              <a:tr h="119263">
                <a:tc>
                  <a:txBody>
                    <a:bodyPr/>
                    <a:lstStyle/>
                    <a:p>
                      <a:pPr algn="ctr" fontAlgn="ctr"/>
                      <a:r>
                        <a:rPr lang="is-IS" sz="800" b="1" u="none" strike="noStrike">
                          <a:effectLst/>
                        </a:rPr>
                        <a:t>125</a:t>
                      </a:r>
                      <a:endParaRPr lang="is-IS" sz="800" b="1"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b="0" i="0" u="none" strike="noStrike">
                          <a:solidFill>
                            <a:srgbClr val="000000"/>
                          </a:solidFill>
                          <a:effectLst/>
                          <a:latin typeface="Arial" panose="020B0604020202020204" pitchFamily="34" charset="0"/>
                        </a:rPr>
                        <a:t>533.357</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544.024</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554.691</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565.358</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576.026</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586.693</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597.360</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608.027</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618.694</a:t>
                      </a:r>
                    </a:p>
                  </a:txBody>
                  <a:tcPr marL="9525" marR="9525" marT="9525" marB="0" anchor="ctr"/>
                </a:tc>
                <a:extLst>
                  <a:ext uri="{0D108BD9-81ED-4DB2-BD59-A6C34878D82A}">
                    <a16:rowId xmlns:a16="http://schemas.microsoft.com/office/drawing/2014/main" val="648905449"/>
                  </a:ext>
                </a:extLst>
              </a:tr>
              <a:tr h="119263">
                <a:tc>
                  <a:txBody>
                    <a:bodyPr/>
                    <a:lstStyle/>
                    <a:p>
                      <a:pPr algn="ctr" fontAlgn="ctr"/>
                      <a:r>
                        <a:rPr lang="is-IS" sz="800" b="1" u="none" strike="noStrike">
                          <a:effectLst/>
                        </a:rPr>
                        <a:t>126</a:t>
                      </a:r>
                      <a:endParaRPr lang="is-IS" sz="800" b="1"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b="0" i="0" u="none" strike="noStrike">
                          <a:solidFill>
                            <a:srgbClr val="000000"/>
                          </a:solidFill>
                          <a:effectLst/>
                          <a:latin typeface="Arial" panose="020B0604020202020204" pitchFamily="34" charset="0"/>
                        </a:rPr>
                        <a:t>537.237</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547.982</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558.726</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569.471</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580.216</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590.961</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601.705</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612.450</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623.195</a:t>
                      </a:r>
                    </a:p>
                  </a:txBody>
                  <a:tcPr marL="9525" marR="9525" marT="9525" marB="0" anchor="ctr"/>
                </a:tc>
                <a:extLst>
                  <a:ext uri="{0D108BD9-81ED-4DB2-BD59-A6C34878D82A}">
                    <a16:rowId xmlns:a16="http://schemas.microsoft.com/office/drawing/2014/main" val="591846012"/>
                  </a:ext>
                </a:extLst>
              </a:tr>
              <a:tr h="119263">
                <a:tc>
                  <a:txBody>
                    <a:bodyPr/>
                    <a:lstStyle/>
                    <a:p>
                      <a:pPr algn="ctr" fontAlgn="ctr"/>
                      <a:r>
                        <a:rPr lang="is-IS" sz="800" b="1" u="none" strike="noStrike">
                          <a:effectLst/>
                        </a:rPr>
                        <a:t>127</a:t>
                      </a:r>
                      <a:endParaRPr lang="is-IS" sz="800" b="1"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b="0" i="0" u="none" strike="noStrike">
                          <a:solidFill>
                            <a:srgbClr val="000000"/>
                          </a:solidFill>
                          <a:effectLst/>
                          <a:latin typeface="Arial" panose="020B0604020202020204" pitchFamily="34" charset="0"/>
                        </a:rPr>
                        <a:t>541.159</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551.983</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562.806</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573.629</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584.452</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595.275</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606.099</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616.922</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627.745</a:t>
                      </a:r>
                    </a:p>
                  </a:txBody>
                  <a:tcPr marL="9525" marR="9525" marT="9525" marB="0" anchor="ctr"/>
                </a:tc>
                <a:extLst>
                  <a:ext uri="{0D108BD9-81ED-4DB2-BD59-A6C34878D82A}">
                    <a16:rowId xmlns:a16="http://schemas.microsoft.com/office/drawing/2014/main" val="3966952628"/>
                  </a:ext>
                </a:extLst>
              </a:tr>
              <a:tr h="119263">
                <a:tc>
                  <a:txBody>
                    <a:bodyPr/>
                    <a:lstStyle/>
                    <a:p>
                      <a:pPr algn="ctr" fontAlgn="ctr"/>
                      <a:r>
                        <a:rPr lang="is-IS" sz="800" b="1" u="none" strike="noStrike">
                          <a:effectLst/>
                        </a:rPr>
                        <a:t>128</a:t>
                      </a:r>
                      <a:endParaRPr lang="is-IS" sz="800" b="1"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b="0" i="0" u="none" strike="noStrike">
                          <a:solidFill>
                            <a:srgbClr val="000000"/>
                          </a:solidFill>
                          <a:effectLst/>
                          <a:latin typeface="Arial" panose="020B0604020202020204" pitchFamily="34" charset="0"/>
                        </a:rPr>
                        <a:t>545.125</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556.028</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566.930</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577.833</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588.735</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599.638</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610.540</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621.443</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632.345</a:t>
                      </a:r>
                    </a:p>
                  </a:txBody>
                  <a:tcPr marL="9525" marR="9525" marT="9525" marB="0" anchor="ctr"/>
                </a:tc>
                <a:extLst>
                  <a:ext uri="{0D108BD9-81ED-4DB2-BD59-A6C34878D82A}">
                    <a16:rowId xmlns:a16="http://schemas.microsoft.com/office/drawing/2014/main" val="4125696005"/>
                  </a:ext>
                </a:extLst>
              </a:tr>
              <a:tr h="119263">
                <a:tc>
                  <a:txBody>
                    <a:bodyPr/>
                    <a:lstStyle/>
                    <a:p>
                      <a:pPr algn="ctr" fontAlgn="ctr"/>
                      <a:r>
                        <a:rPr lang="is-IS" sz="800" b="1" u="none" strike="noStrike">
                          <a:effectLst/>
                        </a:rPr>
                        <a:t>129</a:t>
                      </a:r>
                      <a:endParaRPr lang="is-IS" sz="800" b="1"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b="0" i="0" u="none" strike="noStrike">
                          <a:solidFill>
                            <a:srgbClr val="000000"/>
                          </a:solidFill>
                          <a:effectLst/>
                          <a:latin typeface="Arial" panose="020B0604020202020204" pitchFamily="34" charset="0"/>
                        </a:rPr>
                        <a:t>549.136</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560.119</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571.101</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582.084</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593.067</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604.049</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615.032</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626.015</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636.998</a:t>
                      </a:r>
                    </a:p>
                  </a:txBody>
                  <a:tcPr marL="9525" marR="9525" marT="9525" marB="0" anchor="ctr"/>
                </a:tc>
                <a:extLst>
                  <a:ext uri="{0D108BD9-81ED-4DB2-BD59-A6C34878D82A}">
                    <a16:rowId xmlns:a16="http://schemas.microsoft.com/office/drawing/2014/main" val="865010868"/>
                  </a:ext>
                </a:extLst>
              </a:tr>
              <a:tr h="119263">
                <a:tc>
                  <a:txBody>
                    <a:bodyPr/>
                    <a:lstStyle/>
                    <a:p>
                      <a:pPr algn="ctr" fontAlgn="ctr"/>
                      <a:r>
                        <a:rPr lang="is-IS" sz="800" b="1" u="none" strike="noStrike">
                          <a:effectLst/>
                        </a:rPr>
                        <a:t>130</a:t>
                      </a:r>
                      <a:endParaRPr lang="is-IS" sz="800" b="1"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b="0" i="0" u="none" strike="noStrike">
                          <a:solidFill>
                            <a:srgbClr val="000000"/>
                          </a:solidFill>
                          <a:effectLst/>
                          <a:latin typeface="Arial" panose="020B0604020202020204" pitchFamily="34" charset="0"/>
                        </a:rPr>
                        <a:t>553.190</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564.254</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575.317</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586.381</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597.445</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608.509</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619.573</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630.636</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641.700</a:t>
                      </a:r>
                    </a:p>
                  </a:txBody>
                  <a:tcPr marL="9525" marR="9525" marT="9525" marB="0" anchor="ctr"/>
                </a:tc>
                <a:extLst>
                  <a:ext uri="{0D108BD9-81ED-4DB2-BD59-A6C34878D82A}">
                    <a16:rowId xmlns:a16="http://schemas.microsoft.com/office/drawing/2014/main" val="739895740"/>
                  </a:ext>
                </a:extLst>
              </a:tr>
              <a:tr h="119263">
                <a:tc>
                  <a:txBody>
                    <a:bodyPr/>
                    <a:lstStyle/>
                    <a:p>
                      <a:pPr algn="ctr" fontAlgn="ctr"/>
                      <a:r>
                        <a:rPr lang="is-IS" sz="800" b="1" u="none" strike="noStrike">
                          <a:effectLst/>
                        </a:rPr>
                        <a:t>131</a:t>
                      </a:r>
                      <a:endParaRPr lang="is-IS" sz="800" b="1"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b="0" i="0" u="none" strike="noStrike">
                          <a:solidFill>
                            <a:srgbClr val="000000"/>
                          </a:solidFill>
                          <a:effectLst/>
                          <a:latin typeface="Arial" panose="020B0604020202020204" pitchFamily="34" charset="0"/>
                        </a:rPr>
                        <a:t>557.287</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568.433</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579.579</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590.725</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601.870</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613.016</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624.162</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635.308</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646.453</a:t>
                      </a:r>
                    </a:p>
                  </a:txBody>
                  <a:tcPr marL="9525" marR="9525" marT="9525" marB="0" anchor="ctr"/>
                </a:tc>
                <a:extLst>
                  <a:ext uri="{0D108BD9-81ED-4DB2-BD59-A6C34878D82A}">
                    <a16:rowId xmlns:a16="http://schemas.microsoft.com/office/drawing/2014/main" val="1353411105"/>
                  </a:ext>
                </a:extLst>
              </a:tr>
              <a:tr h="119263">
                <a:tc>
                  <a:txBody>
                    <a:bodyPr/>
                    <a:lstStyle/>
                    <a:p>
                      <a:pPr algn="ctr" fontAlgn="ctr"/>
                      <a:r>
                        <a:rPr lang="is-IS" sz="800" b="1" u="none" strike="noStrike">
                          <a:effectLst/>
                        </a:rPr>
                        <a:t>132</a:t>
                      </a:r>
                      <a:endParaRPr lang="is-IS" sz="800" b="1"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b="0" i="0" u="none" strike="noStrike">
                          <a:solidFill>
                            <a:srgbClr val="000000"/>
                          </a:solidFill>
                          <a:effectLst/>
                          <a:latin typeface="Arial" panose="020B0604020202020204" pitchFamily="34" charset="0"/>
                        </a:rPr>
                        <a:t>561.432</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572.660</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583.889</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595.118</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606.346</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617.575</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628.804</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640.032</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651.261</a:t>
                      </a:r>
                    </a:p>
                  </a:txBody>
                  <a:tcPr marL="9525" marR="9525" marT="9525" marB="0" anchor="ctr"/>
                </a:tc>
                <a:extLst>
                  <a:ext uri="{0D108BD9-81ED-4DB2-BD59-A6C34878D82A}">
                    <a16:rowId xmlns:a16="http://schemas.microsoft.com/office/drawing/2014/main" val="907654306"/>
                  </a:ext>
                </a:extLst>
              </a:tr>
              <a:tr h="119263">
                <a:tc>
                  <a:txBody>
                    <a:bodyPr/>
                    <a:lstStyle/>
                    <a:p>
                      <a:pPr algn="ctr" fontAlgn="ctr"/>
                      <a:r>
                        <a:rPr lang="is-IS" sz="800" b="1" u="none" strike="noStrike">
                          <a:effectLst/>
                        </a:rPr>
                        <a:t>133</a:t>
                      </a:r>
                      <a:endParaRPr lang="is-IS" sz="800" b="1"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b="0" i="0" u="none" strike="noStrike">
                          <a:solidFill>
                            <a:srgbClr val="000000"/>
                          </a:solidFill>
                          <a:effectLst/>
                          <a:latin typeface="Arial" panose="020B0604020202020204" pitchFamily="34" charset="0"/>
                        </a:rPr>
                        <a:t>565.621</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576.933</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588.246</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599.558</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610.870</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622.183</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633.495</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644.808</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656.120</a:t>
                      </a:r>
                    </a:p>
                  </a:txBody>
                  <a:tcPr marL="9525" marR="9525" marT="9525" marB="0" anchor="ctr"/>
                </a:tc>
                <a:extLst>
                  <a:ext uri="{0D108BD9-81ED-4DB2-BD59-A6C34878D82A}">
                    <a16:rowId xmlns:a16="http://schemas.microsoft.com/office/drawing/2014/main" val="3697450776"/>
                  </a:ext>
                </a:extLst>
              </a:tr>
              <a:tr h="119263">
                <a:tc>
                  <a:txBody>
                    <a:bodyPr/>
                    <a:lstStyle/>
                    <a:p>
                      <a:pPr algn="ctr" fontAlgn="ctr"/>
                      <a:r>
                        <a:rPr lang="is-IS" sz="800" b="1" u="none" strike="noStrike">
                          <a:effectLst/>
                        </a:rPr>
                        <a:t>134</a:t>
                      </a:r>
                      <a:endParaRPr lang="is-IS" sz="800" b="1"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b="0" i="0" u="none" strike="noStrike">
                          <a:solidFill>
                            <a:srgbClr val="000000"/>
                          </a:solidFill>
                          <a:effectLst/>
                          <a:latin typeface="Arial" panose="020B0604020202020204" pitchFamily="34" charset="0"/>
                        </a:rPr>
                        <a:t>569.855</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581.252</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592.650</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604.047</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615.444</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626.841</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638.238</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649.635</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661.032</a:t>
                      </a:r>
                    </a:p>
                  </a:txBody>
                  <a:tcPr marL="9525" marR="9525" marT="9525" marB="0" anchor="ctr"/>
                </a:tc>
                <a:extLst>
                  <a:ext uri="{0D108BD9-81ED-4DB2-BD59-A6C34878D82A}">
                    <a16:rowId xmlns:a16="http://schemas.microsoft.com/office/drawing/2014/main" val="2283174909"/>
                  </a:ext>
                </a:extLst>
              </a:tr>
              <a:tr h="119263">
                <a:tc>
                  <a:txBody>
                    <a:bodyPr/>
                    <a:lstStyle/>
                    <a:p>
                      <a:pPr algn="ctr" fontAlgn="ctr"/>
                      <a:r>
                        <a:rPr lang="is-IS" sz="800" b="1" u="none" strike="noStrike">
                          <a:effectLst/>
                        </a:rPr>
                        <a:t>135</a:t>
                      </a:r>
                      <a:endParaRPr lang="is-IS" sz="800" b="1"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b="0" i="0" u="none" strike="noStrike">
                          <a:solidFill>
                            <a:srgbClr val="000000"/>
                          </a:solidFill>
                          <a:effectLst/>
                          <a:latin typeface="Arial" panose="020B0604020202020204" pitchFamily="34" charset="0"/>
                        </a:rPr>
                        <a:t>574.138</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585.621</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597.103</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608.586</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620.069</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631.552</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643.034</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654.517</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666.000</a:t>
                      </a:r>
                    </a:p>
                  </a:txBody>
                  <a:tcPr marL="9525" marR="9525" marT="9525" marB="0" anchor="ctr"/>
                </a:tc>
                <a:extLst>
                  <a:ext uri="{0D108BD9-81ED-4DB2-BD59-A6C34878D82A}">
                    <a16:rowId xmlns:a16="http://schemas.microsoft.com/office/drawing/2014/main" val="1071097018"/>
                  </a:ext>
                </a:extLst>
              </a:tr>
              <a:tr h="119263">
                <a:tc>
                  <a:txBody>
                    <a:bodyPr/>
                    <a:lstStyle/>
                    <a:p>
                      <a:pPr algn="ctr" fontAlgn="ctr"/>
                      <a:r>
                        <a:rPr lang="is-IS" sz="800" b="1" u="none" strike="noStrike">
                          <a:effectLst/>
                        </a:rPr>
                        <a:t>136</a:t>
                      </a:r>
                      <a:endParaRPr lang="is-IS" sz="800" b="1"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b="0" i="0" u="none" strike="noStrike">
                          <a:solidFill>
                            <a:srgbClr val="000000"/>
                          </a:solidFill>
                          <a:effectLst/>
                          <a:latin typeface="Arial" panose="020B0604020202020204" pitchFamily="34" charset="0"/>
                        </a:rPr>
                        <a:t>578.467</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590.037</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601.606</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613.175</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624.745</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636.314</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647.883</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659.453</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671.022</a:t>
                      </a:r>
                    </a:p>
                  </a:txBody>
                  <a:tcPr marL="9525" marR="9525" marT="9525" marB="0" anchor="ctr"/>
                </a:tc>
                <a:extLst>
                  <a:ext uri="{0D108BD9-81ED-4DB2-BD59-A6C34878D82A}">
                    <a16:rowId xmlns:a16="http://schemas.microsoft.com/office/drawing/2014/main" val="1028465195"/>
                  </a:ext>
                </a:extLst>
              </a:tr>
              <a:tr h="119263">
                <a:tc>
                  <a:txBody>
                    <a:bodyPr/>
                    <a:lstStyle/>
                    <a:p>
                      <a:pPr algn="ctr" fontAlgn="ctr"/>
                      <a:r>
                        <a:rPr lang="is-IS" sz="800" b="1" u="none" strike="noStrike">
                          <a:effectLst/>
                        </a:rPr>
                        <a:t>137</a:t>
                      </a:r>
                      <a:endParaRPr lang="is-IS" sz="800" b="1"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b="0" i="0" u="none" strike="noStrike">
                          <a:solidFill>
                            <a:srgbClr val="000000"/>
                          </a:solidFill>
                          <a:effectLst/>
                          <a:latin typeface="Arial" panose="020B0604020202020204" pitchFamily="34" charset="0"/>
                        </a:rPr>
                        <a:t>582.843</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594.500</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606.157</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617.814</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629.471</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641.128</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652.785</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664.441</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676.098</a:t>
                      </a:r>
                    </a:p>
                  </a:txBody>
                  <a:tcPr marL="9525" marR="9525" marT="9525" marB="0" anchor="ctr"/>
                </a:tc>
                <a:extLst>
                  <a:ext uri="{0D108BD9-81ED-4DB2-BD59-A6C34878D82A}">
                    <a16:rowId xmlns:a16="http://schemas.microsoft.com/office/drawing/2014/main" val="2400372430"/>
                  </a:ext>
                </a:extLst>
              </a:tr>
              <a:tr h="119263">
                <a:tc>
                  <a:txBody>
                    <a:bodyPr/>
                    <a:lstStyle/>
                    <a:p>
                      <a:pPr algn="ctr" fontAlgn="ctr"/>
                      <a:r>
                        <a:rPr lang="is-IS" sz="800" b="1" u="none" strike="noStrike">
                          <a:effectLst/>
                        </a:rPr>
                        <a:t>138</a:t>
                      </a:r>
                      <a:endParaRPr lang="is-IS" sz="800" b="1"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b="0" i="0" u="none" strike="noStrike">
                          <a:solidFill>
                            <a:srgbClr val="000000"/>
                          </a:solidFill>
                          <a:effectLst/>
                          <a:latin typeface="Arial" panose="020B0604020202020204" pitchFamily="34" charset="0"/>
                        </a:rPr>
                        <a:t>587.268</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599.014</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610.759</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622.504</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634.250</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645.995</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657.741</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669.486</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681.231</a:t>
                      </a:r>
                    </a:p>
                  </a:txBody>
                  <a:tcPr marL="9525" marR="9525" marT="9525" marB="0" anchor="ctr"/>
                </a:tc>
                <a:extLst>
                  <a:ext uri="{0D108BD9-81ED-4DB2-BD59-A6C34878D82A}">
                    <a16:rowId xmlns:a16="http://schemas.microsoft.com/office/drawing/2014/main" val="2342808855"/>
                  </a:ext>
                </a:extLst>
              </a:tr>
              <a:tr h="119263">
                <a:tc>
                  <a:txBody>
                    <a:bodyPr/>
                    <a:lstStyle/>
                    <a:p>
                      <a:pPr algn="ctr" fontAlgn="ctr"/>
                      <a:r>
                        <a:rPr lang="is-IS" sz="800" b="1" u="none" strike="noStrike">
                          <a:effectLst/>
                        </a:rPr>
                        <a:t>139</a:t>
                      </a:r>
                      <a:endParaRPr lang="is-IS" sz="800" b="1"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b="0" i="0" u="none" strike="noStrike">
                          <a:solidFill>
                            <a:srgbClr val="000000"/>
                          </a:solidFill>
                          <a:effectLst/>
                          <a:latin typeface="Arial" panose="020B0604020202020204" pitchFamily="34" charset="0"/>
                        </a:rPr>
                        <a:t>591.742</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603.577</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615.412</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627.247</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639.082</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650.917</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662.751</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674.586</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686.421</a:t>
                      </a:r>
                    </a:p>
                  </a:txBody>
                  <a:tcPr marL="9525" marR="9525" marT="9525" marB="0" anchor="ctr"/>
                </a:tc>
                <a:extLst>
                  <a:ext uri="{0D108BD9-81ED-4DB2-BD59-A6C34878D82A}">
                    <a16:rowId xmlns:a16="http://schemas.microsoft.com/office/drawing/2014/main" val="3086279563"/>
                  </a:ext>
                </a:extLst>
              </a:tr>
              <a:tr h="119263">
                <a:tc>
                  <a:txBody>
                    <a:bodyPr/>
                    <a:lstStyle/>
                    <a:p>
                      <a:pPr algn="ctr" fontAlgn="ctr"/>
                      <a:r>
                        <a:rPr lang="is-IS" sz="800" b="1" u="none" strike="noStrike">
                          <a:effectLst/>
                        </a:rPr>
                        <a:t>140</a:t>
                      </a:r>
                      <a:endParaRPr lang="is-IS" sz="800" b="1"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b="0" i="0" u="none" strike="noStrike">
                          <a:solidFill>
                            <a:srgbClr val="000000"/>
                          </a:solidFill>
                          <a:effectLst/>
                          <a:latin typeface="Arial" panose="020B0604020202020204" pitchFamily="34" charset="0"/>
                        </a:rPr>
                        <a:t>596.263</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608.188</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620.114</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632.039</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643.964</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655.890</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667.815</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679.740</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691.665</a:t>
                      </a:r>
                    </a:p>
                  </a:txBody>
                  <a:tcPr marL="9525" marR="9525" marT="9525" marB="0" anchor="ctr"/>
                </a:tc>
                <a:extLst>
                  <a:ext uri="{0D108BD9-81ED-4DB2-BD59-A6C34878D82A}">
                    <a16:rowId xmlns:a16="http://schemas.microsoft.com/office/drawing/2014/main" val="3168874541"/>
                  </a:ext>
                </a:extLst>
              </a:tr>
              <a:tr h="119263">
                <a:tc>
                  <a:txBody>
                    <a:bodyPr/>
                    <a:lstStyle/>
                    <a:p>
                      <a:pPr algn="ctr" fontAlgn="ctr"/>
                      <a:r>
                        <a:rPr lang="is-IS" sz="800" b="1" u="none" strike="noStrike">
                          <a:effectLst/>
                        </a:rPr>
                        <a:t>141</a:t>
                      </a:r>
                      <a:endParaRPr lang="is-IS" sz="800" b="1"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b="0" i="0" u="none" strike="noStrike">
                          <a:solidFill>
                            <a:srgbClr val="000000"/>
                          </a:solidFill>
                          <a:effectLst/>
                          <a:latin typeface="Arial" panose="020B0604020202020204" pitchFamily="34" charset="0"/>
                        </a:rPr>
                        <a:t>600.835</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612.852</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624.869</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636.885</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648.902</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660.919</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672.935</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684.952</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696.969</a:t>
                      </a:r>
                    </a:p>
                  </a:txBody>
                  <a:tcPr marL="9525" marR="9525" marT="9525" marB="0" anchor="ctr"/>
                </a:tc>
                <a:extLst>
                  <a:ext uri="{0D108BD9-81ED-4DB2-BD59-A6C34878D82A}">
                    <a16:rowId xmlns:a16="http://schemas.microsoft.com/office/drawing/2014/main" val="2082694189"/>
                  </a:ext>
                </a:extLst>
              </a:tr>
              <a:tr h="119263">
                <a:tc>
                  <a:txBody>
                    <a:bodyPr/>
                    <a:lstStyle/>
                    <a:p>
                      <a:pPr algn="ctr" fontAlgn="ctr"/>
                      <a:r>
                        <a:rPr lang="is-IS" sz="800" b="1" u="none" strike="noStrike">
                          <a:effectLst/>
                        </a:rPr>
                        <a:t>142</a:t>
                      </a:r>
                      <a:endParaRPr lang="is-IS" sz="800" b="1"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b="0" i="0" u="none" strike="noStrike">
                          <a:solidFill>
                            <a:srgbClr val="000000"/>
                          </a:solidFill>
                          <a:effectLst/>
                          <a:latin typeface="Arial" panose="020B0604020202020204" pitchFamily="34" charset="0"/>
                        </a:rPr>
                        <a:t>605.458</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617.567</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629.677</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641.786</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653.895</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666.004</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678.113</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690.222</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702.332</a:t>
                      </a:r>
                    </a:p>
                  </a:txBody>
                  <a:tcPr marL="9525" marR="9525" marT="9525" marB="0" anchor="ctr"/>
                </a:tc>
                <a:extLst>
                  <a:ext uri="{0D108BD9-81ED-4DB2-BD59-A6C34878D82A}">
                    <a16:rowId xmlns:a16="http://schemas.microsoft.com/office/drawing/2014/main" val="83842220"/>
                  </a:ext>
                </a:extLst>
              </a:tr>
              <a:tr h="119263">
                <a:tc>
                  <a:txBody>
                    <a:bodyPr/>
                    <a:lstStyle/>
                    <a:p>
                      <a:pPr algn="ctr" fontAlgn="ctr"/>
                      <a:r>
                        <a:rPr lang="is-IS" sz="800" b="1" u="none" strike="noStrike">
                          <a:effectLst/>
                        </a:rPr>
                        <a:t>143</a:t>
                      </a:r>
                      <a:endParaRPr lang="is-IS" sz="800" b="1"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b="0" i="0" u="none" strike="noStrike">
                          <a:solidFill>
                            <a:srgbClr val="000000"/>
                          </a:solidFill>
                          <a:effectLst/>
                          <a:latin typeface="Arial" panose="020B0604020202020204" pitchFamily="34" charset="0"/>
                        </a:rPr>
                        <a:t>610.132</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622.335</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634.538</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646.740</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658.943</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671.146</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683.348</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695.551</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707.754</a:t>
                      </a:r>
                    </a:p>
                  </a:txBody>
                  <a:tcPr marL="9525" marR="9525" marT="9525" marB="0" anchor="ctr"/>
                </a:tc>
                <a:extLst>
                  <a:ext uri="{0D108BD9-81ED-4DB2-BD59-A6C34878D82A}">
                    <a16:rowId xmlns:a16="http://schemas.microsoft.com/office/drawing/2014/main" val="1410661499"/>
                  </a:ext>
                </a:extLst>
              </a:tr>
              <a:tr h="119263">
                <a:tc>
                  <a:txBody>
                    <a:bodyPr/>
                    <a:lstStyle/>
                    <a:p>
                      <a:pPr algn="ctr" fontAlgn="ctr"/>
                      <a:r>
                        <a:rPr lang="is-IS" sz="800" b="1" u="none" strike="noStrike">
                          <a:effectLst/>
                        </a:rPr>
                        <a:t>144</a:t>
                      </a:r>
                      <a:endParaRPr lang="is-IS" sz="800" b="1"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b="0" i="0" u="none" strike="noStrike">
                          <a:solidFill>
                            <a:srgbClr val="000000"/>
                          </a:solidFill>
                          <a:effectLst/>
                          <a:latin typeface="Arial" panose="020B0604020202020204" pitchFamily="34" charset="0"/>
                        </a:rPr>
                        <a:t>614.858</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627.155</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639.452</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651.749</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664.046</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676.344</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688.641</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700.938</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713.235</a:t>
                      </a:r>
                    </a:p>
                  </a:txBody>
                  <a:tcPr marL="9525" marR="9525" marT="9525" marB="0" anchor="ctr"/>
                </a:tc>
                <a:extLst>
                  <a:ext uri="{0D108BD9-81ED-4DB2-BD59-A6C34878D82A}">
                    <a16:rowId xmlns:a16="http://schemas.microsoft.com/office/drawing/2014/main" val="3256985265"/>
                  </a:ext>
                </a:extLst>
              </a:tr>
              <a:tr h="119263">
                <a:tc>
                  <a:txBody>
                    <a:bodyPr/>
                    <a:lstStyle/>
                    <a:p>
                      <a:pPr algn="ctr" fontAlgn="ctr"/>
                      <a:r>
                        <a:rPr lang="is-IS" sz="800" b="1" u="none" strike="noStrike">
                          <a:effectLst/>
                        </a:rPr>
                        <a:t>145</a:t>
                      </a:r>
                      <a:endParaRPr lang="is-IS" sz="800" b="1"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b="0" i="0" u="none" strike="noStrike">
                          <a:solidFill>
                            <a:srgbClr val="000000"/>
                          </a:solidFill>
                          <a:effectLst/>
                          <a:latin typeface="Arial" panose="020B0604020202020204" pitchFamily="34" charset="0"/>
                        </a:rPr>
                        <a:t>619.634</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632.027</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644.420</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656.812</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669.205</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681.598</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693.990</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706.383</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718.776</a:t>
                      </a:r>
                    </a:p>
                  </a:txBody>
                  <a:tcPr marL="9525" marR="9525" marT="9525" marB="0" anchor="ctr"/>
                </a:tc>
                <a:extLst>
                  <a:ext uri="{0D108BD9-81ED-4DB2-BD59-A6C34878D82A}">
                    <a16:rowId xmlns:a16="http://schemas.microsoft.com/office/drawing/2014/main" val="1825412831"/>
                  </a:ext>
                </a:extLst>
              </a:tr>
              <a:tr h="119263">
                <a:tc>
                  <a:txBody>
                    <a:bodyPr/>
                    <a:lstStyle/>
                    <a:p>
                      <a:pPr algn="ctr" fontAlgn="ctr"/>
                      <a:r>
                        <a:rPr lang="is-IS" sz="800" b="1" u="none" strike="noStrike">
                          <a:effectLst/>
                        </a:rPr>
                        <a:t>146</a:t>
                      </a:r>
                      <a:endParaRPr lang="is-IS" sz="800" b="1"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b="0" i="0" u="none" strike="noStrike">
                          <a:solidFill>
                            <a:srgbClr val="000000"/>
                          </a:solidFill>
                          <a:effectLst/>
                          <a:latin typeface="Arial" panose="020B0604020202020204" pitchFamily="34" charset="0"/>
                        </a:rPr>
                        <a:t>624.463</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636.952</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649.442</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661.931</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674.420</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686.909</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699.399</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711.888</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724.377</a:t>
                      </a:r>
                    </a:p>
                  </a:txBody>
                  <a:tcPr marL="9525" marR="9525" marT="9525" marB="0" anchor="ctr"/>
                </a:tc>
                <a:extLst>
                  <a:ext uri="{0D108BD9-81ED-4DB2-BD59-A6C34878D82A}">
                    <a16:rowId xmlns:a16="http://schemas.microsoft.com/office/drawing/2014/main" val="1577210564"/>
                  </a:ext>
                </a:extLst>
              </a:tr>
              <a:tr h="119263">
                <a:tc>
                  <a:txBody>
                    <a:bodyPr/>
                    <a:lstStyle/>
                    <a:p>
                      <a:pPr algn="ctr" fontAlgn="ctr"/>
                      <a:r>
                        <a:rPr lang="is-IS" sz="800" b="1" u="none" strike="noStrike">
                          <a:effectLst/>
                        </a:rPr>
                        <a:t>147</a:t>
                      </a:r>
                      <a:endParaRPr lang="is-IS" sz="800" b="1"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b="0" i="0" u="none" strike="noStrike">
                          <a:solidFill>
                            <a:srgbClr val="000000"/>
                          </a:solidFill>
                          <a:effectLst/>
                          <a:latin typeface="Arial" panose="020B0604020202020204" pitchFamily="34" charset="0"/>
                        </a:rPr>
                        <a:t>629.346</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641.933</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654.520</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667.107</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679.694</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692.281</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704.868</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717.455</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730.042</a:t>
                      </a:r>
                    </a:p>
                  </a:txBody>
                  <a:tcPr marL="9525" marR="9525" marT="9525" marB="0" anchor="ctr"/>
                </a:tc>
                <a:extLst>
                  <a:ext uri="{0D108BD9-81ED-4DB2-BD59-A6C34878D82A}">
                    <a16:rowId xmlns:a16="http://schemas.microsoft.com/office/drawing/2014/main" val="221326449"/>
                  </a:ext>
                </a:extLst>
              </a:tr>
              <a:tr h="119263">
                <a:tc>
                  <a:txBody>
                    <a:bodyPr/>
                    <a:lstStyle/>
                    <a:p>
                      <a:pPr algn="ctr" fontAlgn="ctr"/>
                      <a:r>
                        <a:rPr lang="is-IS" sz="800" b="1" u="none" strike="noStrike">
                          <a:effectLst/>
                        </a:rPr>
                        <a:t>148</a:t>
                      </a:r>
                      <a:endParaRPr lang="is-IS" sz="800" b="1"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b="0" i="0" u="none" strike="noStrike">
                          <a:solidFill>
                            <a:srgbClr val="000000"/>
                          </a:solidFill>
                          <a:effectLst/>
                          <a:latin typeface="Arial" panose="020B0604020202020204" pitchFamily="34" charset="0"/>
                        </a:rPr>
                        <a:t>634.283</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646.968</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659.654</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672.340</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685.025</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697.711</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710.397</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723.082</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735.768</a:t>
                      </a:r>
                    </a:p>
                  </a:txBody>
                  <a:tcPr marL="9525" marR="9525" marT="9525" marB="0" anchor="ctr"/>
                </a:tc>
                <a:extLst>
                  <a:ext uri="{0D108BD9-81ED-4DB2-BD59-A6C34878D82A}">
                    <a16:rowId xmlns:a16="http://schemas.microsoft.com/office/drawing/2014/main" val="2090536256"/>
                  </a:ext>
                </a:extLst>
              </a:tr>
              <a:tr h="119263">
                <a:tc>
                  <a:txBody>
                    <a:bodyPr/>
                    <a:lstStyle/>
                    <a:p>
                      <a:pPr algn="ctr" fontAlgn="ctr"/>
                      <a:r>
                        <a:rPr lang="is-IS" sz="800" b="1" u="none" strike="noStrike">
                          <a:effectLst/>
                        </a:rPr>
                        <a:t>149</a:t>
                      </a:r>
                      <a:endParaRPr lang="is-IS" sz="800" b="1"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b="0" i="0" u="none" strike="noStrike">
                          <a:solidFill>
                            <a:srgbClr val="000000"/>
                          </a:solidFill>
                          <a:effectLst/>
                          <a:latin typeface="Arial" panose="020B0604020202020204" pitchFamily="34" charset="0"/>
                        </a:rPr>
                        <a:t>639.273</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652.059</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664.844</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677.630</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690.415</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703.201</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715.986</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728.772</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741.557</a:t>
                      </a:r>
                    </a:p>
                  </a:txBody>
                  <a:tcPr marL="9525" marR="9525" marT="9525" marB="0" anchor="ctr"/>
                </a:tc>
                <a:extLst>
                  <a:ext uri="{0D108BD9-81ED-4DB2-BD59-A6C34878D82A}">
                    <a16:rowId xmlns:a16="http://schemas.microsoft.com/office/drawing/2014/main" val="2199520601"/>
                  </a:ext>
                </a:extLst>
              </a:tr>
              <a:tr h="119263">
                <a:tc>
                  <a:txBody>
                    <a:bodyPr/>
                    <a:lstStyle/>
                    <a:p>
                      <a:pPr algn="ctr" fontAlgn="ctr"/>
                      <a:r>
                        <a:rPr lang="is-IS" sz="800" b="1" u="none" strike="noStrike">
                          <a:effectLst/>
                        </a:rPr>
                        <a:t>150</a:t>
                      </a:r>
                      <a:endParaRPr lang="is-IS" sz="800" b="1"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b="0" i="0" u="none" strike="noStrike">
                          <a:solidFill>
                            <a:srgbClr val="000000"/>
                          </a:solidFill>
                          <a:effectLst/>
                          <a:latin typeface="Arial" panose="020B0604020202020204" pitchFamily="34" charset="0"/>
                        </a:rPr>
                        <a:t>644.318</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657.204</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670.090</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682.977</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695.863</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708.749</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721.636</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734.522</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747.408</a:t>
                      </a:r>
                    </a:p>
                  </a:txBody>
                  <a:tcPr marL="9525" marR="9525" marT="9525" marB="0" anchor="ctr"/>
                </a:tc>
                <a:extLst>
                  <a:ext uri="{0D108BD9-81ED-4DB2-BD59-A6C34878D82A}">
                    <a16:rowId xmlns:a16="http://schemas.microsoft.com/office/drawing/2014/main" val="372705648"/>
                  </a:ext>
                </a:extLst>
              </a:tr>
              <a:tr h="119263">
                <a:tc>
                  <a:txBody>
                    <a:bodyPr/>
                    <a:lstStyle/>
                    <a:p>
                      <a:pPr algn="ctr" fontAlgn="ctr"/>
                      <a:r>
                        <a:rPr lang="is-IS" sz="800" b="1" u="none" strike="noStrike">
                          <a:effectLst/>
                        </a:rPr>
                        <a:t>151</a:t>
                      </a:r>
                      <a:endParaRPr lang="is-IS" sz="800" b="1"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b="0" i="0" u="none" strike="noStrike">
                          <a:solidFill>
                            <a:srgbClr val="000000"/>
                          </a:solidFill>
                          <a:effectLst/>
                          <a:latin typeface="Arial" panose="020B0604020202020204" pitchFamily="34" charset="0"/>
                        </a:rPr>
                        <a:t>649.420</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662.409</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675.397</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688.386</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701.374</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714.363</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727.351</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740.339</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753.328</a:t>
                      </a:r>
                    </a:p>
                  </a:txBody>
                  <a:tcPr marL="9525" marR="9525" marT="9525" marB="0" anchor="ctr"/>
                </a:tc>
                <a:extLst>
                  <a:ext uri="{0D108BD9-81ED-4DB2-BD59-A6C34878D82A}">
                    <a16:rowId xmlns:a16="http://schemas.microsoft.com/office/drawing/2014/main" val="1198927908"/>
                  </a:ext>
                </a:extLst>
              </a:tr>
              <a:tr h="119263">
                <a:tc>
                  <a:txBody>
                    <a:bodyPr/>
                    <a:lstStyle/>
                    <a:p>
                      <a:pPr algn="ctr" fontAlgn="ctr"/>
                      <a:r>
                        <a:rPr lang="is-IS" sz="800" b="1" u="none" strike="noStrike">
                          <a:effectLst/>
                        </a:rPr>
                        <a:t>152</a:t>
                      </a:r>
                      <a:endParaRPr lang="is-IS" sz="800" b="1"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b="0" i="0" u="none" strike="noStrike">
                          <a:solidFill>
                            <a:srgbClr val="000000"/>
                          </a:solidFill>
                          <a:effectLst/>
                          <a:latin typeface="Arial" panose="020B0604020202020204" pitchFamily="34" charset="0"/>
                        </a:rPr>
                        <a:t>654.577</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667.668</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680.760</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693.851</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706.943</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720.034</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733.126</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746.217</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759.309</a:t>
                      </a:r>
                    </a:p>
                  </a:txBody>
                  <a:tcPr marL="9525" marR="9525" marT="9525" marB="0" anchor="ctr"/>
                </a:tc>
                <a:extLst>
                  <a:ext uri="{0D108BD9-81ED-4DB2-BD59-A6C34878D82A}">
                    <a16:rowId xmlns:a16="http://schemas.microsoft.com/office/drawing/2014/main" val="1607017703"/>
                  </a:ext>
                </a:extLst>
              </a:tr>
              <a:tr h="119263">
                <a:tc>
                  <a:txBody>
                    <a:bodyPr/>
                    <a:lstStyle/>
                    <a:p>
                      <a:pPr algn="ctr" fontAlgn="ctr"/>
                      <a:r>
                        <a:rPr lang="is-IS" sz="800" b="1" u="none" strike="noStrike">
                          <a:effectLst/>
                        </a:rPr>
                        <a:t>153</a:t>
                      </a:r>
                      <a:endParaRPr lang="is-IS" sz="800" b="1"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b="0" i="0" u="none" strike="noStrike">
                          <a:solidFill>
                            <a:srgbClr val="000000"/>
                          </a:solidFill>
                          <a:effectLst/>
                          <a:latin typeface="Arial" panose="020B0604020202020204" pitchFamily="34" charset="0"/>
                        </a:rPr>
                        <a:t>659.790</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672.985</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686.181</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699.377</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712.573</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725.768</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738.964</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752.160</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765.356</a:t>
                      </a:r>
                    </a:p>
                  </a:txBody>
                  <a:tcPr marL="9525" marR="9525" marT="9525" marB="0" anchor="ctr"/>
                </a:tc>
                <a:extLst>
                  <a:ext uri="{0D108BD9-81ED-4DB2-BD59-A6C34878D82A}">
                    <a16:rowId xmlns:a16="http://schemas.microsoft.com/office/drawing/2014/main" val="193620917"/>
                  </a:ext>
                </a:extLst>
              </a:tr>
              <a:tr h="119263">
                <a:tc>
                  <a:txBody>
                    <a:bodyPr/>
                    <a:lstStyle/>
                    <a:p>
                      <a:pPr algn="ctr" fontAlgn="ctr"/>
                      <a:r>
                        <a:rPr lang="is-IS" sz="800" b="1" u="none" strike="noStrike">
                          <a:effectLst/>
                        </a:rPr>
                        <a:t>154</a:t>
                      </a:r>
                      <a:endParaRPr lang="is-IS" sz="800" b="1"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b="0" i="0" u="none" strike="noStrike">
                          <a:solidFill>
                            <a:srgbClr val="000000"/>
                          </a:solidFill>
                          <a:effectLst/>
                          <a:latin typeface="Arial" panose="020B0604020202020204" pitchFamily="34" charset="0"/>
                        </a:rPr>
                        <a:t>665.061</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678.362</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691.664</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704.965</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718.266</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731.567</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744.868</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758.170</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771.471</a:t>
                      </a:r>
                    </a:p>
                  </a:txBody>
                  <a:tcPr marL="9525" marR="9525" marT="9525" marB="0" anchor="ctr"/>
                </a:tc>
                <a:extLst>
                  <a:ext uri="{0D108BD9-81ED-4DB2-BD59-A6C34878D82A}">
                    <a16:rowId xmlns:a16="http://schemas.microsoft.com/office/drawing/2014/main" val="3134209929"/>
                  </a:ext>
                </a:extLst>
              </a:tr>
              <a:tr h="119263">
                <a:tc>
                  <a:txBody>
                    <a:bodyPr/>
                    <a:lstStyle/>
                    <a:p>
                      <a:pPr algn="ctr" fontAlgn="ctr"/>
                      <a:r>
                        <a:rPr lang="is-IS" sz="800" b="1" u="none" strike="noStrike">
                          <a:effectLst/>
                        </a:rPr>
                        <a:t>155</a:t>
                      </a:r>
                      <a:endParaRPr lang="is-IS" sz="800" b="1" i="0" u="none" strike="noStrike">
                        <a:solidFill>
                          <a:srgbClr val="000000"/>
                        </a:solidFill>
                        <a:effectLst/>
                        <a:latin typeface="Arial" panose="020B0604020202020204" pitchFamily="34" charset="0"/>
                      </a:endParaRPr>
                    </a:p>
                  </a:txBody>
                  <a:tcPr marL="5253" marR="5253" marT="5253" marB="0" anchor="ctr"/>
                </a:tc>
                <a:tc>
                  <a:txBody>
                    <a:bodyPr/>
                    <a:lstStyle/>
                    <a:p>
                      <a:pPr algn="ctr" fontAlgn="ctr"/>
                      <a:r>
                        <a:rPr lang="is-IS" sz="800" b="0" i="0" u="none" strike="noStrike">
                          <a:solidFill>
                            <a:srgbClr val="000000"/>
                          </a:solidFill>
                          <a:effectLst/>
                          <a:latin typeface="Arial" panose="020B0604020202020204" pitchFamily="34" charset="0"/>
                        </a:rPr>
                        <a:t>670.390</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683.798</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697.206</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710.614</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724.022</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737.429</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750.837</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764.245</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777.653</a:t>
                      </a:r>
                    </a:p>
                  </a:txBody>
                  <a:tcPr marL="9525" marR="9525" marT="9525" marB="0" anchor="ctr"/>
                </a:tc>
                <a:extLst>
                  <a:ext uri="{0D108BD9-81ED-4DB2-BD59-A6C34878D82A}">
                    <a16:rowId xmlns:a16="http://schemas.microsoft.com/office/drawing/2014/main" val="4282869072"/>
                  </a:ext>
                </a:extLst>
              </a:tr>
            </a:tbl>
          </a:graphicData>
        </a:graphic>
      </p:graphicFrame>
      <p:graphicFrame>
        <p:nvGraphicFramePr>
          <p:cNvPr id="3" name="Table 2">
            <a:extLst>
              <a:ext uri="{FF2B5EF4-FFF2-40B4-BE49-F238E27FC236}">
                <a16:creationId xmlns:a16="http://schemas.microsoft.com/office/drawing/2014/main" id="{C68C34DA-2793-EFF3-91DF-88259D36CAC2}"/>
              </a:ext>
            </a:extLst>
          </p:cNvPr>
          <p:cNvGraphicFramePr>
            <a:graphicFrameLocks noGrp="1"/>
          </p:cNvGraphicFramePr>
          <p:nvPr>
            <p:extLst>
              <p:ext uri="{D42A27DB-BD31-4B8C-83A1-F6EECF244321}">
                <p14:modId xmlns:p14="http://schemas.microsoft.com/office/powerpoint/2010/main" val="3315675940"/>
              </p:ext>
            </p:extLst>
          </p:nvPr>
        </p:nvGraphicFramePr>
        <p:xfrm>
          <a:off x="6466786" y="358535"/>
          <a:ext cx="5366807" cy="6447000"/>
        </p:xfrm>
        <a:graphic>
          <a:graphicData uri="http://schemas.openxmlformats.org/drawingml/2006/table">
            <a:tbl>
              <a:tblPr>
                <a:tableStyleId>{5C22544A-7EE6-4342-B048-85BDC9FD1C3A}</a:tableStyleId>
              </a:tblPr>
              <a:tblGrid>
                <a:gridCol w="451943">
                  <a:extLst>
                    <a:ext uri="{9D8B030D-6E8A-4147-A177-3AD203B41FA5}">
                      <a16:colId xmlns:a16="http://schemas.microsoft.com/office/drawing/2014/main" val="1063204849"/>
                    </a:ext>
                  </a:extLst>
                </a:gridCol>
                <a:gridCol w="546096">
                  <a:extLst>
                    <a:ext uri="{9D8B030D-6E8A-4147-A177-3AD203B41FA5}">
                      <a16:colId xmlns:a16="http://schemas.microsoft.com/office/drawing/2014/main" val="453315918"/>
                    </a:ext>
                  </a:extLst>
                </a:gridCol>
                <a:gridCol w="546096">
                  <a:extLst>
                    <a:ext uri="{9D8B030D-6E8A-4147-A177-3AD203B41FA5}">
                      <a16:colId xmlns:a16="http://schemas.microsoft.com/office/drawing/2014/main" val="1787413719"/>
                    </a:ext>
                  </a:extLst>
                </a:gridCol>
                <a:gridCol w="546096">
                  <a:extLst>
                    <a:ext uri="{9D8B030D-6E8A-4147-A177-3AD203B41FA5}">
                      <a16:colId xmlns:a16="http://schemas.microsoft.com/office/drawing/2014/main" val="2876828126"/>
                    </a:ext>
                  </a:extLst>
                </a:gridCol>
                <a:gridCol w="546096">
                  <a:extLst>
                    <a:ext uri="{9D8B030D-6E8A-4147-A177-3AD203B41FA5}">
                      <a16:colId xmlns:a16="http://schemas.microsoft.com/office/drawing/2014/main" val="2561358870"/>
                    </a:ext>
                  </a:extLst>
                </a:gridCol>
                <a:gridCol w="546096">
                  <a:extLst>
                    <a:ext uri="{9D8B030D-6E8A-4147-A177-3AD203B41FA5}">
                      <a16:colId xmlns:a16="http://schemas.microsoft.com/office/drawing/2014/main" val="975685864"/>
                    </a:ext>
                  </a:extLst>
                </a:gridCol>
                <a:gridCol w="546096">
                  <a:extLst>
                    <a:ext uri="{9D8B030D-6E8A-4147-A177-3AD203B41FA5}">
                      <a16:colId xmlns:a16="http://schemas.microsoft.com/office/drawing/2014/main" val="3903464047"/>
                    </a:ext>
                  </a:extLst>
                </a:gridCol>
                <a:gridCol w="546096">
                  <a:extLst>
                    <a:ext uri="{9D8B030D-6E8A-4147-A177-3AD203B41FA5}">
                      <a16:colId xmlns:a16="http://schemas.microsoft.com/office/drawing/2014/main" val="2002537589"/>
                    </a:ext>
                  </a:extLst>
                </a:gridCol>
                <a:gridCol w="546096">
                  <a:extLst>
                    <a:ext uri="{9D8B030D-6E8A-4147-A177-3AD203B41FA5}">
                      <a16:colId xmlns:a16="http://schemas.microsoft.com/office/drawing/2014/main" val="1062379054"/>
                    </a:ext>
                  </a:extLst>
                </a:gridCol>
                <a:gridCol w="546096">
                  <a:extLst>
                    <a:ext uri="{9D8B030D-6E8A-4147-A177-3AD203B41FA5}">
                      <a16:colId xmlns:a16="http://schemas.microsoft.com/office/drawing/2014/main" val="1957697514"/>
                    </a:ext>
                  </a:extLst>
                </a:gridCol>
              </a:tblGrid>
              <a:tr h="113167">
                <a:tc gridSpan="10">
                  <a:txBody>
                    <a:bodyPr/>
                    <a:lstStyle/>
                    <a:p>
                      <a:pPr algn="ctr" fontAlgn="ctr"/>
                      <a:r>
                        <a:rPr lang="is-IS" sz="900" b="1" u="none" strike="noStrike">
                          <a:effectLst/>
                        </a:rPr>
                        <a:t> Launatafla 4 frh.</a:t>
                      </a:r>
                      <a:endParaRPr lang="is-IS" sz="900" b="1" i="0" u="none" strike="noStrike">
                        <a:solidFill>
                          <a:srgbClr val="000000"/>
                        </a:solidFill>
                        <a:effectLst/>
                        <a:latin typeface="Arial" panose="020B0604020202020204" pitchFamily="34" charset="0"/>
                      </a:endParaRPr>
                    </a:p>
                  </a:txBody>
                  <a:tcPr marL="4605" marR="4605" marT="4605" marB="0" anchor="ctr"/>
                </a:tc>
                <a:tc hMerge="1">
                  <a:txBody>
                    <a:bodyPr/>
                    <a:lstStyle/>
                    <a:p>
                      <a:endParaRPr lang="is-IS"/>
                    </a:p>
                  </a:txBody>
                  <a:tcPr/>
                </a:tc>
                <a:tc hMerge="1">
                  <a:txBody>
                    <a:bodyPr/>
                    <a:lstStyle/>
                    <a:p>
                      <a:endParaRPr lang="is-IS"/>
                    </a:p>
                  </a:txBody>
                  <a:tcPr/>
                </a:tc>
                <a:tc hMerge="1">
                  <a:txBody>
                    <a:bodyPr/>
                    <a:lstStyle/>
                    <a:p>
                      <a:endParaRPr lang="is-IS"/>
                    </a:p>
                  </a:txBody>
                  <a:tcPr/>
                </a:tc>
                <a:tc hMerge="1">
                  <a:txBody>
                    <a:bodyPr/>
                    <a:lstStyle/>
                    <a:p>
                      <a:endParaRPr lang="is-IS"/>
                    </a:p>
                  </a:txBody>
                  <a:tcPr/>
                </a:tc>
                <a:tc hMerge="1">
                  <a:txBody>
                    <a:bodyPr/>
                    <a:lstStyle/>
                    <a:p>
                      <a:endParaRPr lang="is-IS"/>
                    </a:p>
                  </a:txBody>
                  <a:tcPr/>
                </a:tc>
                <a:tc hMerge="1">
                  <a:txBody>
                    <a:bodyPr/>
                    <a:lstStyle/>
                    <a:p>
                      <a:endParaRPr lang="is-IS"/>
                    </a:p>
                  </a:txBody>
                  <a:tcPr/>
                </a:tc>
                <a:tc hMerge="1">
                  <a:txBody>
                    <a:bodyPr/>
                    <a:lstStyle/>
                    <a:p>
                      <a:endParaRPr lang="is-IS"/>
                    </a:p>
                  </a:txBody>
                  <a:tcPr/>
                </a:tc>
                <a:tc hMerge="1">
                  <a:txBody>
                    <a:bodyPr/>
                    <a:lstStyle/>
                    <a:p>
                      <a:endParaRPr lang="is-IS"/>
                    </a:p>
                  </a:txBody>
                  <a:tcPr/>
                </a:tc>
                <a:tc hMerge="1">
                  <a:txBody>
                    <a:bodyPr/>
                    <a:lstStyle/>
                    <a:p>
                      <a:endParaRPr lang="is-IS"/>
                    </a:p>
                  </a:txBody>
                  <a:tcPr/>
                </a:tc>
                <a:extLst>
                  <a:ext uri="{0D108BD9-81ED-4DB2-BD59-A6C34878D82A}">
                    <a16:rowId xmlns:a16="http://schemas.microsoft.com/office/drawing/2014/main" val="2993577364"/>
                  </a:ext>
                </a:extLst>
              </a:tr>
              <a:tr h="113167">
                <a:tc gridSpan="10">
                  <a:txBody>
                    <a:bodyPr/>
                    <a:lstStyle/>
                    <a:p>
                      <a:pPr algn="ctr" fontAlgn="ctr"/>
                      <a:r>
                        <a:rPr lang="is-IS" sz="900" b="1" u="none" strike="noStrike">
                          <a:effectLst/>
                        </a:rPr>
                        <a:t>Gildir frá 1. apríl 2027 til 31. mars 2028</a:t>
                      </a:r>
                      <a:endParaRPr lang="is-IS" sz="900" b="1" i="0" u="none" strike="noStrike">
                        <a:solidFill>
                          <a:srgbClr val="000000"/>
                        </a:solidFill>
                        <a:effectLst/>
                        <a:latin typeface="Arial" panose="020B0604020202020204" pitchFamily="34" charset="0"/>
                      </a:endParaRPr>
                    </a:p>
                  </a:txBody>
                  <a:tcPr marL="4605" marR="4605" marT="4605" marB="0" anchor="ctr"/>
                </a:tc>
                <a:tc hMerge="1">
                  <a:txBody>
                    <a:bodyPr/>
                    <a:lstStyle/>
                    <a:p>
                      <a:endParaRPr lang="is-IS"/>
                    </a:p>
                  </a:txBody>
                  <a:tcPr/>
                </a:tc>
                <a:tc hMerge="1">
                  <a:txBody>
                    <a:bodyPr/>
                    <a:lstStyle/>
                    <a:p>
                      <a:endParaRPr lang="is-IS"/>
                    </a:p>
                  </a:txBody>
                  <a:tcPr/>
                </a:tc>
                <a:tc hMerge="1">
                  <a:txBody>
                    <a:bodyPr/>
                    <a:lstStyle/>
                    <a:p>
                      <a:endParaRPr lang="is-IS"/>
                    </a:p>
                  </a:txBody>
                  <a:tcPr/>
                </a:tc>
                <a:tc hMerge="1">
                  <a:txBody>
                    <a:bodyPr/>
                    <a:lstStyle/>
                    <a:p>
                      <a:endParaRPr lang="is-IS"/>
                    </a:p>
                  </a:txBody>
                  <a:tcPr/>
                </a:tc>
                <a:tc hMerge="1">
                  <a:txBody>
                    <a:bodyPr/>
                    <a:lstStyle/>
                    <a:p>
                      <a:endParaRPr lang="is-IS"/>
                    </a:p>
                  </a:txBody>
                  <a:tcPr/>
                </a:tc>
                <a:tc hMerge="1">
                  <a:txBody>
                    <a:bodyPr/>
                    <a:lstStyle/>
                    <a:p>
                      <a:endParaRPr lang="is-IS"/>
                    </a:p>
                  </a:txBody>
                  <a:tcPr/>
                </a:tc>
                <a:tc hMerge="1">
                  <a:txBody>
                    <a:bodyPr/>
                    <a:lstStyle/>
                    <a:p>
                      <a:endParaRPr lang="is-IS"/>
                    </a:p>
                  </a:txBody>
                  <a:tcPr/>
                </a:tc>
                <a:tc hMerge="1">
                  <a:txBody>
                    <a:bodyPr/>
                    <a:lstStyle/>
                    <a:p>
                      <a:endParaRPr lang="is-IS"/>
                    </a:p>
                  </a:txBody>
                  <a:tcPr/>
                </a:tc>
                <a:tc hMerge="1">
                  <a:txBody>
                    <a:bodyPr/>
                    <a:lstStyle/>
                    <a:p>
                      <a:endParaRPr lang="is-IS"/>
                    </a:p>
                  </a:txBody>
                  <a:tcPr/>
                </a:tc>
                <a:extLst>
                  <a:ext uri="{0D108BD9-81ED-4DB2-BD59-A6C34878D82A}">
                    <a16:rowId xmlns:a16="http://schemas.microsoft.com/office/drawing/2014/main" val="2097118203"/>
                  </a:ext>
                </a:extLst>
              </a:tr>
              <a:tr h="184994">
                <a:tc>
                  <a:txBody>
                    <a:bodyPr/>
                    <a:lstStyle/>
                    <a:p>
                      <a:pPr algn="ctr" fontAlgn="ctr"/>
                      <a:r>
                        <a:rPr lang="is-IS" sz="800" b="1" u="none" strike="noStrike">
                          <a:effectLst/>
                        </a:rPr>
                        <a:t>L.fl.</a:t>
                      </a:r>
                      <a:endParaRPr lang="is-IS" sz="800" b="1"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u="none" strike="noStrike">
                          <a:effectLst/>
                        </a:rPr>
                        <a:t>Grunn- laun</a:t>
                      </a:r>
                      <a:endParaRPr lang="is-IS" sz="800" b="1"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u="none" strike="noStrike">
                          <a:effectLst/>
                        </a:rPr>
                        <a:t>Persónu- álag 2%</a:t>
                      </a:r>
                      <a:endParaRPr lang="is-IS" sz="800" b="1"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u="none" strike="noStrike">
                          <a:effectLst/>
                        </a:rPr>
                        <a:t>Persónu- álag 4%</a:t>
                      </a:r>
                      <a:endParaRPr lang="is-IS" sz="800" b="1"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u="none" strike="noStrike">
                          <a:effectLst/>
                        </a:rPr>
                        <a:t>Persónu- álag 6%</a:t>
                      </a:r>
                      <a:endParaRPr lang="is-IS" sz="800" b="1"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u="none" strike="noStrike">
                          <a:effectLst/>
                        </a:rPr>
                        <a:t>Persónu- álag 8%</a:t>
                      </a:r>
                      <a:endParaRPr lang="is-IS" sz="800" b="1"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u="none" strike="noStrike">
                          <a:effectLst/>
                        </a:rPr>
                        <a:t>Persónu- álag 10%</a:t>
                      </a:r>
                      <a:endParaRPr lang="is-IS" sz="800" b="1"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u="none" strike="noStrike">
                          <a:effectLst/>
                        </a:rPr>
                        <a:t>Persónu- álag 12%</a:t>
                      </a:r>
                      <a:endParaRPr lang="is-IS" sz="800" b="1"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u="none" strike="noStrike">
                          <a:effectLst/>
                        </a:rPr>
                        <a:t>Persónu- álag 14%</a:t>
                      </a:r>
                      <a:endParaRPr lang="is-IS" sz="800" b="1"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u="none" strike="noStrike">
                          <a:effectLst/>
                        </a:rPr>
                        <a:t>Persónu- álag 16%</a:t>
                      </a:r>
                      <a:endParaRPr lang="is-IS" sz="800" b="1" i="0" u="none" strike="noStrike">
                        <a:solidFill>
                          <a:srgbClr val="000000"/>
                        </a:solidFill>
                        <a:effectLst/>
                        <a:latin typeface="Arial" panose="020B0604020202020204" pitchFamily="34" charset="0"/>
                      </a:endParaRPr>
                    </a:p>
                  </a:txBody>
                  <a:tcPr marL="4605" marR="4605" marT="4605" marB="0" anchor="ctr"/>
                </a:tc>
                <a:extLst>
                  <a:ext uri="{0D108BD9-81ED-4DB2-BD59-A6C34878D82A}">
                    <a16:rowId xmlns:a16="http://schemas.microsoft.com/office/drawing/2014/main" val="3952664291"/>
                  </a:ext>
                </a:extLst>
              </a:tr>
              <a:tr h="104892">
                <a:tc>
                  <a:txBody>
                    <a:bodyPr/>
                    <a:lstStyle/>
                    <a:p>
                      <a:pPr algn="ctr" fontAlgn="ctr"/>
                      <a:r>
                        <a:rPr lang="is-IS" sz="800" b="1" u="none" strike="noStrike">
                          <a:effectLst/>
                        </a:rPr>
                        <a:t>156</a:t>
                      </a:r>
                      <a:endParaRPr lang="is-IS" sz="800" b="1"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b="0" i="0" u="none" strike="noStrike">
                          <a:solidFill>
                            <a:srgbClr val="000000"/>
                          </a:solidFill>
                          <a:effectLst/>
                          <a:latin typeface="Arial" panose="020B0604020202020204" pitchFamily="34" charset="0"/>
                        </a:rPr>
                        <a:t>675.779</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689.295</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702.811</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716.326</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729.842</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743.357</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756.873</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770.388</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783.904</a:t>
                      </a:r>
                    </a:p>
                  </a:txBody>
                  <a:tcPr marL="9525" marR="9525" marT="9525" marB="0" anchor="ctr"/>
                </a:tc>
                <a:extLst>
                  <a:ext uri="{0D108BD9-81ED-4DB2-BD59-A6C34878D82A}">
                    <a16:rowId xmlns:a16="http://schemas.microsoft.com/office/drawing/2014/main" val="1715769425"/>
                  </a:ext>
                </a:extLst>
              </a:tr>
              <a:tr h="104892">
                <a:tc>
                  <a:txBody>
                    <a:bodyPr/>
                    <a:lstStyle/>
                    <a:p>
                      <a:pPr algn="ctr" fontAlgn="ctr"/>
                      <a:r>
                        <a:rPr lang="is-IS" sz="800" b="1" u="none" strike="noStrike">
                          <a:effectLst/>
                        </a:rPr>
                        <a:t>157</a:t>
                      </a:r>
                      <a:endParaRPr lang="is-IS" sz="800" b="1"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b="0" i="0" u="none" strike="noStrike">
                          <a:solidFill>
                            <a:srgbClr val="000000"/>
                          </a:solidFill>
                          <a:effectLst/>
                          <a:latin typeface="Arial" panose="020B0604020202020204" pitchFamily="34" charset="0"/>
                        </a:rPr>
                        <a:t>681.225</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694.850</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708.474</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722.099</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735.723</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749.348</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762.972</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776.597</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790.221</a:t>
                      </a:r>
                    </a:p>
                  </a:txBody>
                  <a:tcPr marL="9525" marR="9525" marT="9525" marB="0" anchor="ctr"/>
                </a:tc>
                <a:extLst>
                  <a:ext uri="{0D108BD9-81ED-4DB2-BD59-A6C34878D82A}">
                    <a16:rowId xmlns:a16="http://schemas.microsoft.com/office/drawing/2014/main" val="2653248290"/>
                  </a:ext>
                </a:extLst>
              </a:tr>
              <a:tr h="104892">
                <a:tc>
                  <a:txBody>
                    <a:bodyPr/>
                    <a:lstStyle/>
                    <a:p>
                      <a:pPr algn="ctr" fontAlgn="ctr"/>
                      <a:r>
                        <a:rPr lang="is-IS" sz="800" b="1" u="none" strike="noStrike">
                          <a:effectLst/>
                        </a:rPr>
                        <a:t>158</a:t>
                      </a:r>
                      <a:endParaRPr lang="is-IS" sz="800" b="1"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b="0" i="0" u="none" strike="noStrike">
                          <a:solidFill>
                            <a:srgbClr val="000000"/>
                          </a:solidFill>
                          <a:effectLst/>
                          <a:latin typeface="Arial" panose="020B0604020202020204" pitchFamily="34" charset="0"/>
                        </a:rPr>
                        <a:t>686.732</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700.466</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714.201</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727.935</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741.670</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755.405</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769.139</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782.874</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796.609</a:t>
                      </a:r>
                    </a:p>
                  </a:txBody>
                  <a:tcPr marL="9525" marR="9525" marT="9525" marB="0" anchor="ctr"/>
                </a:tc>
                <a:extLst>
                  <a:ext uri="{0D108BD9-81ED-4DB2-BD59-A6C34878D82A}">
                    <a16:rowId xmlns:a16="http://schemas.microsoft.com/office/drawing/2014/main" val="872609040"/>
                  </a:ext>
                </a:extLst>
              </a:tr>
              <a:tr h="104892">
                <a:tc>
                  <a:txBody>
                    <a:bodyPr/>
                    <a:lstStyle/>
                    <a:p>
                      <a:pPr algn="ctr" fontAlgn="ctr"/>
                      <a:r>
                        <a:rPr lang="is-IS" sz="800" b="1" u="none" strike="noStrike">
                          <a:effectLst/>
                        </a:rPr>
                        <a:t>159</a:t>
                      </a:r>
                      <a:endParaRPr lang="is-IS" sz="800" b="1"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b="0" i="0" u="none" strike="noStrike">
                          <a:solidFill>
                            <a:srgbClr val="000000"/>
                          </a:solidFill>
                          <a:effectLst/>
                          <a:latin typeface="Arial" panose="020B0604020202020204" pitchFamily="34" charset="0"/>
                        </a:rPr>
                        <a:t>692.299</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706.145</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719.991</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733.837</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747.683</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761.529</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775.375</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789.221</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803.067</a:t>
                      </a:r>
                    </a:p>
                  </a:txBody>
                  <a:tcPr marL="9525" marR="9525" marT="9525" marB="0" anchor="ctr"/>
                </a:tc>
                <a:extLst>
                  <a:ext uri="{0D108BD9-81ED-4DB2-BD59-A6C34878D82A}">
                    <a16:rowId xmlns:a16="http://schemas.microsoft.com/office/drawing/2014/main" val="3090398306"/>
                  </a:ext>
                </a:extLst>
              </a:tr>
              <a:tr h="104892">
                <a:tc>
                  <a:txBody>
                    <a:bodyPr/>
                    <a:lstStyle/>
                    <a:p>
                      <a:pPr algn="ctr" fontAlgn="ctr"/>
                      <a:r>
                        <a:rPr lang="is-IS" sz="800" b="1" u="none" strike="noStrike">
                          <a:effectLst/>
                        </a:rPr>
                        <a:t>160</a:t>
                      </a:r>
                      <a:endParaRPr lang="is-IS" sz="800" b="1"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b="0" i="0" u="none" strike="noStrike">
                          <a:solidFill>
                            <a:srgbClr val="000000"/>
                          </a:solidFill>
                          <a:effectLst/>
                          <a:latin typeface="Arial" panose="020B0604020202020204" pitchFamily="34" charset="0"/>
                        </a:rPr>
                        <a:t>697.929</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711.887</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725.846</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739.804</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753.763</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767.721</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781.680</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795.639</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809.597</a:t>
                      </a:r>
                    </a:p>
                  </a:txBody>
                  <a:tcPr marL="9525" marR="9525" marT="9525" marB="0" anchor="ctr"/>
                </a:tc>
                <a:extLst>
                  <a:ext uri="{0D108BD9-81ED-4DB2-BD59-A6C34878D82A}">
                    <a16:rowId xmlns:a16="http://schemas.microsoft.com/office/drawing/2014/main" val="1125471967"/>
                  </a:ext>
                </a:extLst>
              </a:tr>
              <a:tr h="104892">
                <a:tc>
                  <a:txBody>
                    <a:bodyPr/>
                    <a:lstStyle/>
                    <a:p>
                      <a:pPr algn="ctr" fontAlgn="ctr"/>
                      <a:r>
                        <a:rPr lang="is-IS" sz="800" b="1" u="none" strike="noStrike">
                          <a:effectLst/>
                        </a:rPr>
                        <a:t>161</a:t>
                      </a:r>
                      <a:endParaRPr lang="is-IS" sz="800" b="1"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b="0" i="0" u="none" strike="noStrike">
                          <a:solidFill>
                            <a:srgbClr val="000000"/>
                          </a:solidFill>
                          <a:effectLst/>
                          <a:latin typeface="Arial" panose="020B0604020202020204" pitchFamily="34" charset="0"/>
                        </a:rPr>
                        <a:t>703.663</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717.737</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731.810</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745.883</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759.956</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774.030</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788.103</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802.176</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816.249</a:t>
                      </a:r>
                    </a:p>
                  </a:txBody>
                  <a:tcPr marL="9525" marR="9525" marT="9525" marB="0" anchor="ctr"/>
                </a:tc>
                <a:extLst>
                  <a:ext uri="{0D108BD9-81ED-4DB2-BD59-A6C34878D82A}">
                    <a16:rowId xmlns:a16="http://schemas.microsoft.com/office/drawing/2014/main" val="2644860261"/>
                  </a:ext>
                </a:extLst>
              </a:tr>
              <a:tr h="104892">
                <a:tc>
                  <a:txBody>
                    <a:bodyPr/>
                    <a:lstStyle/>
                    <a:p>
                      <a:pPr algn="ctr" fontAlgn="ctr"/>
                      <a:r>
                        <a:rPr lang="is-IS" sz="800" b="1" u="none" strike="noStrike">
                          <a:effectLst/>
                        </a:rPr>
                        <a:t>162</a:t>
                      </a:r>
                      <a:endParaRPr lang="is-IS" sz="800" b="1"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b="0" i="0" u="none" strike="noStrike">
                          <a:solidFill>
                            <a:srgbClr val="000000"/>
                          </a:solidFill>
                          <a:effectLst/>
                          <a:latin typeface="Arial" panose="020B0604020202020204" pitchFamily="34" charset="0"/>
                        </a:rPr>
                        <a:t>708.061</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722.222</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736.383</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750.545</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764.706</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778.867</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793.028</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807.189</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821.351</a:t>
                      </a:r>
                    </a:p>
                  </a:txBody>
                  <a:tcPr marL="9525" marR="9525" marT="9525" marB="0" anchor="ctr"/>
                </a:tc>
                <a:extLst>
                  <a:ext uri="{0D108BD9-81ED-4DB2-BD59-A6C34878D82A}">
                    <a16:rowId xmlns:a16="http://schemas.microsoft.com/office/drawing/2014/main" val="4163899150"/>
                  </a:ext>
                </a:extLst>
              </a:tr>
              <a:tr h="104892">
                <a:tc>
                  <a:txBody>
                    <a:bodyPr/>
                    <a:lstStyle/>
                    <a:p>
                      <a:pPr algn="ctr" fontAlgn="ctr"/>
                      <a:r>
                        <a:rPr lang="is-IS" sz="800" b="1" u="none" strike="noStrike">
                          <a:effectLst/>
                        </a:rPr>
                        <a:t>163</a:t>
                      </a:r>
                      <a:endParaRPr lang="is-IS" sz="800" b="1"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b="0" i="0" u="none" strike="noStrike">
                          <a:solidFill>
                            <a:srgbClr val="000000"/>
                          </a:solidFill>
                          <a:effectLst/>
                          <a:latin typeface="Arial" panose="020B0604020202020204" pitchFamily="34" charset="0"/>
                        </a:rPr>
                        <a:t>713.279</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727.545</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741.811</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756.076</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770.342</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784.607</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798.873</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813.139</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827.404</a:t>
                      </a:r>
                    </a:p>
                  </a:txBody>
                  <a:tcPr marL="9525" marR="9525" marT="9525" marB="0" anchor="ctr"/>
                </a:tc>
                <a:extLst>
                  <a:ext uri="{0D108BD9-81ED-4DB2-BD59-A6C34878D82A}">
                    <a16:rowId xmlns:a16="http://schemas.microsoft.com/office/drawing/2014/main" val="635022544"/>
                  </a:ext>
                </a:extLst>
              </a:tr>
              <a:tr h="104892">
                <a:tc>
                  <a:txBody>
                    <a:bodyPr/>
                    <a:lstStyle/>
                    <a:p>
                      <a:pPr algn="ctr" fontAlgn="ctr"/>
                      <a:r>
                        <a:rPr lang="is-IS" sz="800" b="1" u="none" strike="noStrike">
                          <a:effectLst/>
                        </a:rPr>
                        <a:t>164</a:t>
                      </a:r>
                      <a:endParaRPr lang="is-IS" sz="800" b="1"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b="0" i="0" u="none" strike="noStrike">
                          <a:solidFill>
                            <a:srgbClr val="000000"/>
                          </a:solidFill>
                          <a:effectLst/>
                          <a:latin typeface="Arial" panose="020B0604020202020204" pitchFamily="34" charset="0"/>
                        </a:rPr>
                        <a:t>718.551</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732.922</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747.293</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761.664</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776.035</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790.406</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804.777</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819.148</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833.519</a:t>
                      </a:r>
                    </a:p>
                  </a:txBody>
                  <a:tcPr marL="9525" marR="9525" marT="9525" marB="0" anchor="ctr"/>
                </a:tc>
                <a:extLst>
                  <a:ext uri="{0D108BD9-81ED-4DB2-BD59-A6C34878D82A}">
                    <a16:rowId xmlns:a16="http://schemas.microsoft.com/office/drawing/2014/main" val="799819898"/>
                  </a:ext>
                </a:extLst>
              </a:tr>
              <a:tr h="104892">
                <a:tc>
                  <a:txBody>
                    <a:bodyPr/>
                    <a:lstStyle/>
                    <a:p>
                      <a:pPr algn="ctr" fontAlgn="ctr"/>
                      <a:r>
                        <a:rPr lang="is-IS" sz="800" b="1" u="none" strike="noStrike">
                          <a:effectLst/>
                        </a:rPr>
                        <a:t>165</a:t>
                      </a:r>
                      <a:endParaRPr lang="is-IS" sz="800" b="1"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b="0" i="0" u="none" strike="noStrike">
                          <a:solidFill>
                            <a:srgbClr val="000000"/>
                          </a:solidFill>
                          <a:effectLst/>
                          <a:latin typeface="Arial" panose="020B0604020202020204" pitchFamily="34" charset="0"/>
                        </a:rPr>
                        <a:t>723.874</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738.352</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752.829</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767.307</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781.784</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796.262</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810.739</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825.217</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839.694</a:t>
                      </a:r>
                    </a:p>
                  </a:txBody>
                  <a:tcPr marL="9525" marR="9525" marT="9525" marB="0" anchor="ctr"/>
                </a:tc>
                <a:extLst>
                  <a:ext uri="{0D108BD9-81ED-4DB2-BD59-A6C34878D82A}">
                    <a16:rowId xmlns:a16="http://schemas.microsoft.com/office/drawing/2014/main" val="249328499"/>
                  </a:ext>
                </a:extLst>
              </a:tr>
              <a:tr h="104892">
                <a:tc>
                  <a:txBody>
                    <a:bodyPr/>
                    <a:lstStyle/>
                    <a:p>
                      <a:pPr algn="ctr" fontAlgn="ctr"/>
                      <a:r>
                        <a:rPr lang="is-IS" sz="800" b="1" u="none" strike="noStrike">
                          <a:effectLst/>
                        </a:rPr>
                        <a:t>166</a:t>
                      </a:r>
                      <a:endParaRPr lang="is-IS" sz="800" b="1"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b="0" i="0" u="none" strike="noStrike">
                          <a:solidFill>
                            <a:srgbClr val="000000"/>
                          </a:solidFill>
                          <a:effectLst/>
                          <a:latin typeface="Arial" panose="020B0604020202020204" pitchFamily="34" charset="0"/>
                        </a:rPr>
                        <a:t>729.332</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743.919</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758.506</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773.092</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787.679</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802.266</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816.852</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831.439</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846.025</a:t>
                      </a:r>
                    </a:p>
                  </a:txBody>
                  <a:tcPr marL="9525" marR="9525" marT="9525" marB="0" anchor="ctr"/>
                </a:tc>
                <a:extLst>
                  <a:ext uri="{0D108BD9-81ED-4DB2-BD59-A6C34878D82A}">
                    <a16:rowId xmlns:a16="http://schemas.microsoft.com/office/drawing/2014/main" val="4253519638"/>
                  </a:ext>
                </a:extLst>
              </a:tr>
              <a:tr h="104892">
                <a:tc>
                  <a:txBody>
                    <a:bodyPr/>
                    <a:lstStyle/>
                    <a:p>
                      <a:pPr algn="ctr" fontAlgn="ctr"/>
                      <a:r>
                        <a:rPr lang="is-IS" sz="800" b="1" u="none" strike="noStrike">
                          <a:effectLst/>
                        </a:rPr>
                        <a:t>167</a:t>
                      </a:r>
                      <a:endParaRPr lang="is-IS" sz="800" b="1"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b="0" i="0" u="none" strike="noStrike">
                          <a:solidFill>
                            <a:srgbClr val="000000"/>
                          </a:solidFill>
                          <a:effectLst/>
                          <a:latin typeface="Arial" panose="020B0604020202020204" pitchFamily="34" charset="0"/>
                        </a:rPr>
                        <a:t>737.006</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751.746</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766.486</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781.226</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795.966</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810.706</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825.446</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840.186</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854.927</a:t>
                      </a:r>
                    </a:p>
                  </a:txBody>
                  <a:tcPr marL="9525" marR="9525" marT="9525" marB="0" anchor="ctr"/>
                </a:tc>
                <a:extLst>
                  <a:ext uri="{0D108BD9-81ED-4DB2-BD59-A6C34878D82A}">
                    <a16:rowId xmlns:a16="http://schemas.microsoft.com/office/drawing/2014/main" val="3298591098"/>
                  </a:ext>
                </a:extLst>
              </a:tr>
              <a:tr h="104892">
                <a:tc>
                  <a:txBody>
                    <a:bodyPr/>
                    <a:lstStyle/>
                    <a:p>
                      <a:pPr algn="ctr" fontAlgn="ctr"/>
                      <a:r>
                        <a:rPr lang="is-IS" sz="800" b="1" u="none" strike="noStrike">
                          <a:effectLst/>
                        </a:rPr>
                        <a:t>168</a:t>
                      </a:r>
                      <a:endParaRPr lang="is-IS" sz="800" b="1"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b="0" i="0" u="none" strike="noStrike">
                          <a:solidFill>
                            <a:srgbClr val="000000"/>
                          </a:solidFill>
                          <a:effectLst/>
                          <a:latin typeface="Arial" panose="020B0604020202020204" pitchFamily="34" charset="0"/>
                        </a:rPr>
                        <a:t>744.782</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759.678</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774.574</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789.469</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804.365</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819.261</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834.156</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849.052</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863.947</a:t>
                      </a:r>
                    </a:p>
                  </a:txBody>
                  <a:tcPr marL="9525" marR="9525" marT="9525" marB="0" anchor="ctr"/>
                </a:tc>
                <a:extLst>
                  <a:ext uri="{0D108BD9-81ED-4DB2-BD59-A6C34878D82A}">
                    <a16:rowId xmlns:a16="http://schemas.microsoft.com/office/drawing/2014/main" val="193628469"/>
                  </a:ext>
                </a:extLst>
              </a:tr>
              <a:tr h="104892">
                <a:tc>
                  <a:txBody>
                    <a:bodyPr/>
                    <a:lstStyle/>
                    <a:p>
                      <a:pPr algn="ctr" fontAlgn="ctr"/>
                      <a:r>
                        <a:rPr lang="is-IS" sz="800" b="1" u="none" strike="noStrike">
                          <a:effectLst/>
                        </a:rPr>
                        <a:t>169</a:t>
                      </a:r>
                      <a:endParaRPr lang="is-IS" sz="800" b="1"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b="0" i="0" u="none" strike="noStrike">
                          <a:solidFill>
                            <a:srgbClr val="000000"/>
                          </a:solidFill>
                          <a:effectLst/>
                          <a:latin typeface="Arial" panose="020B0604020202020204" pitchFamily="34" charset="0"/>
                        </a:rPr>
                        <a:t>752.664</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767.717</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782.771</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797.824</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812.877</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827.931</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842.984</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858.037</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873.090</a:t>
                      </a:r>
                    </a:p>
                  </a:txBody>
                  <a:tcPr marL="9525" marR="9525" marT="9525" marB="0" anchor="ctr"/>
                </a:tc>
                <a:extLst>
                  <a:ext uri="{0D108BD9-81ED-4DB2-BD59-A6C34878D82A}">
                    <a16:rowId xmlns:a16="http://schemas.microsoft.com/office/drawing/2014/main" val="639815818"/>
                  </a:ext>
                </a:extLst>
              </a:tr>
              <a:tr h="104892">
                <a:tc>
                  <a:txBody>
                    <a:bodyPr/>
                    <a:lstStyle/>
                    <a:p>
                      <a:pPr algn="ctr" fontAlgn="ctr"/>
                      <a:r>
                        <a:rPr lang="is-IS" sz="800" b="1" u="none" strike="noStrike">
                          <a:effectLst/>
                        </a:rPr>
                        <a:t>170</a:t>
                      </a:r>
                      <a:endParaRPr lang="is-IS" sz="800" b="1"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b="0" i="0" u="none" strike="noStrike">
                          <a:solidFill>
                            <a:srgbClr val="000000"/>
                          </a:solidFill>
                          <a:effectLst/>
                          <a:latin typeface="Arial" panose="020B0604020202020204" pitchFamily="34" charset="0"/>
                        </a:rPr>
                        <a:t>760.649</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775.862</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791.075</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806.288</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821.501</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836.714</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851.927</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867.140</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882.353</a:t>
                      </a:r>
                    </a:p>
                  </a:txBody>
                  <a:tcPr marL="9525" marR="9525" marT="9525" marB="0" anchor="ctr"/>
                </a:tc>
                <a:extLst>
                  <a:ext uri="{0D108BD9-81ED-4DB2-BD59-A6C34878D82A}">
                    <a16:rowId xmlns:a16="http://schemas.microsoft.com/office/drawing/2014/main" val="1074415318"/>
                  </a:ext>
                </a:extLst>
              </a:tr>
              <a:tr h="104892">
                <a:tc>
                  <a:txBody>
                    <a:bodyPr/>
                    <a:lstStyle/>
                    <a:p>
                      <a:pPr algn="ctr" fontAlgn="ctr"/>
                      <a:r>
                        <a:rPr lang="is-IS" sz="800" b="1" u="none" strike="noStrike">
                          <a:effectLst/>
                        </a:rPr>
                        <a:t>171</a:t>
                      </a:r>
                      <a:endParaRPr lang="is-IS" sz="800" b="1"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b="0" i="0" u="none" strike="noStrike">
                          <a:solidFill>
                            <a:srgbClr val="000000"/>
                          </a:solidFill>
                          <a:effectLst/>
                          <a:latin typeface="Arial" panose="020B0604020202020204" pitchFamily="34" charset="0"/>
                        </a:rPr>
                        <a:t>768.743</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784.117</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799.492</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814.867</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830.242</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845.617</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860.992</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876.366</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891.741</a:t>
                      </a:r>
                    </a:p>
                  </a:txBody>
                  <a:tcPr marL="9525" marR="9525" marT="9525" marB="0" anchor="ctr"/>
                </a:tc>
                <a:extLst>
                  <a:ext uri="{0D108BD9-81ED-4DB2-BD59-A6C34878D82A}">
                    <a16:rowId xmlns:a16="http://schemas.microsoft.com/office/drawing/2014/main" val="538207691"/>
                  </a:ext>
                </a:extLst>
              </a:tr>
              <a:tr h="104892">
                <a:tc>
                  <a:txBody>
                    <a:bodyPr/>
                    <a:lstStyle/>
                    <a:p>
                      <a:pPr algn="ctr" fontAlgn="ctr"/>
                      <a:r>
                        <a:rPr lang="is-IS" sz="800" b="1" u="none" strike="noStrike">
                          <a:effectLst/>
                        </a:rPr>
                        <a:t>172</a:t>
                      </a:r>
                      <a:endParaRPr lang="is-IS" sz="800" b="1"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b="0" i="0" u="none" strike="noStrike">
                          <a:solidFill>
                            <a:srgbClr val="000000"/>
                          </a:solidFill>
                          <a:effectLst/>
                          <a:latin typeface="Arial" panose="020B0604020202020204" pitchFamily="34" charset="0"/>
                        </a:rPr>
                        <a:t>776.946</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792.485</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808.024</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823.563</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839.102</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854.641</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870.180</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885.719</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901.258</a:t>
                      </a:r>
                    </a:p>
                  </a:txBody>
                  <a:tcPr marL="9525" marR="9525" marT="9525" marB="0" anchor="ctr"/>
                </a:tc>
                <a:extLst>
                  <a:ext uri="{0D108BD9-81ED-4DB2-BD59-A6C34878D82A}">
                    <a16:rowId xmlns:a16="http://schemas.microsoft.com/office/drawing/2014/main" val="65981821"/>
                  </a:ext>
                </a:extLst>
              </a:tr>
              <a:tr h="104892">
                <a:tc>
                  <a:txBody>
                    <a:bodyPr/>
                    <a:lstStyle/>
                    <a:p>
                      <a:pPr algn="ctr" fontAlgn="ctr"/>
                      <a:r>
                        <a:rPr lang="is-IS" sz="800" b="1" u="none" strike="noStrike">
                          <a:effectLst/>
                        </a:rPr>
                        <a:t>173</a:t>
                      </a:r>
                      <a:endParaRPr lang="is-IS" sz="800" b="1"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b="0" i="0" u="none" strike="noStrike">
                          <a:solidFill>
                            <a:srgbClr val="000000"/>
                          </a:solidFill>
                          <a:effectLst/>
                          <a:latin typeface="Arial" panose="020B0604020202020204" pitchFamily="34" charset="0"/>
                        </a:rPr>
                        <a:t>785.258</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800.963</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816.668</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832.373</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848.079</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863.784</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879.489</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895.194</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910.899</a:t>
                      </a:r>
                    </a:p>
                  </a:txBody>
                  <a:tcPr marL="9525" marR="9525" marT="9525" marB="0" anchor="ctr"/>
                </a:tc>
                <a:extLst>
                  <a:ext uri="{0D108BD9-81ED-4DB2-BD59-A6C34878D82A}">
                    <a16:rowId xmlns:a16="http://schemas.microsoft.com/office/drawing/2014/main" val="1549098893"/>
                  </a:ext>
                </a:extLst>
              </a:tr>
              <a:tr h="104892">
                <a:tc>
                  <a:txBody>
                    <a:bodyPr/>
                    <a:lstStyle/>
                    <a:p>
                      <a:pPr algn="ctr" fontAlgn="ctr"/>
                      <a:r>
                        <a:rPr lang="is-IS" sz="800" b="1" u="none" strike="noStrike">
                          <a:effectLst/>
                        </a:rPr>
                        <a:t>174</a:t>
                      </a:r>
                      <a:endParaRPr lang="is-IS" sz="800" b="1"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b="0" i="0" u="none" strike="noStrike">
                          <a:solidFill>
                            <a:srgbClr val="000000"/>
                          </a:solidFill>
                          <a:effectLst/>
                          <a:latin typeface="Arial" panose="020B0604020202020204" pitchFamily="34" charset="0"/>
                        </a:rPr>
                        <a:t>793.681</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809.554</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825.428</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841.301</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857.175</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873.049</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888.922</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904.796</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920.669</a:t>
                      </a:r>
                    </a:p>
                  </a:txBody>
                  <a:tcPr marL="9525" marR="9525" marT="9525" marB="0" anchor="ctr"/>
                </a:tc>
                <a:extLst>
                  <a:ext uri="{0D108BD9-81ED-4DB2-BD59-A6C34878D82A}">
                    <a16:rowId xmlns:a16="http://schemas.microsoft.com/office/drawing/2014/main" val="3328379078"/>
                  </a:ext>
                </a:extLst>
              </a:tr>
              <a:tr h="104892">
                <a:tc>
                  <a:txBody>
                    <a:bodyPr/>
                    <a:lstStyle/>
                    <a:p>
                      <a:pPr algn="ctr" fontAlgn="ctr"/>
                      <a:r>
                        <a:rPr lang="is-IS" sz="800" b="1" u="none" strike="noStrike">
                          <a:effectLst/>
                        </a:rPr>
                        <a:t>175</a:t>
                      </a:r>
                      <a:endParaRPr lang="is-IS" sz="800" b="1"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b="0" i="0" u="none" strike="noStrike">
                          <a:solidFill>
                            <a:srgbClr val="000000"/>
                          </a:solidFill>
                          <a:effectLst/>
                          <a:latin typeface="Arial" panose="020B0604020202020204" pitchFamily="34" charset="0"/>
                        </a:rPr>
                        <a:t>802.216</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818.260</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834.304</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850.349</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866.393</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882.437</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898.482</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914.526</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930.570</a:t>
                      </a:r>
                    </a:p>
                  </a:txBody>
                  <a:tcPr marL="9525" marR="9525" marT="9525" marB="0" anchor="ctr"/>
                </a:tc>
                <a:extLst>
                  <a:ext uri="{0D108BD9-81ED-4DB2-BD59-A6C34878D82A}">
                    <a16:rowId xmlns:a16="http://schemas.microsoft.com/office/drawing/2014/main" val="1250634892"/>
                  </a:ext>
                </a:extLst>
              </a:tr>
              <a:tr h="104892">
                <a:tc>
                  <a:txBody>
                    <a:bodyPr/>
                    <a:lstStyle/>
                    <a:p>
                      <a:pPr algn="ctr" fontAlgn="ctr"/>
                      <a:r>
                        <a:rPr lang="is-IS" sz="800" b="1" u="none" strike="noStrike">
                          <a:effectLst/>
                        </a:rPr>
                        <a:t>176</a:t>
                      </a:r>
                      <a:endParaRPr lang="is-IS" sz="800" b="1"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b="0" i="0" u="none" strike="noStrike">
                          <a:solidFill>
                            <a:srgbClr val="000000"/>
                          </a:solidFill>
                          <a:effectLst/>
                          <a:latin typeface="Arial" panose="020B0604020202020204" pitchFamily="34" charset="0"/>
                        </a:rPr>
                        <a:t>810.951</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827.170</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843.390</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859.609</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875.828</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892.047</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908.266</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924.485</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940.704</a:t>
                      </a:r>
                    </a:p>
                  </a:txBody>
                  <a:tcPr marL="9525" marR="9525" marT="9525" marB="0" anchor="ctr"/>
                </a:tc>
                <a:extLst>
                  <a:ext uri="{0D108BD9-81ED-4DB2-BD59-A6C34878D82A}">
                    <a16:rowId xmlns:a16="http://schemas.microsoft.com/office/drawing/2014/main" val="2972998175"/>
                  </a:ext>
                </a:extLst>
              </a:tr>
              <a:tr h="104892">
                <a:tc>
                  <a:txBody>
                    <a:bodyPr/>
                    <a:lstStyle/>
                    <a:p>
                      <a:pPr algn="ctr" fontAlgn="ctr"/>
                      <a:r>
                        <a:rPr lang="is-IS" sz="800" b="1" u="none" strike="noStrike">
                          <a:effectLst/>
                        </a:rPr>
                        <a:t>177</a:t>
                      </a:r>
                      <a:endParaRPr lang="is-IS" sz="800" b="1"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b="0" i="0" u="none" strike="noStrike">
                          <a:solidFill>
                            <a:srgbClr val="000000"/>
                          </a:solidFill>
                          <a:effectLst/>
                          <a:latin typeface="Arial" panose="020B0604020202020204" pitchFamily="34" charset="0"/>
                        </a:rPr>
                        <a:t>820.990</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837.410</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853.829</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870.249</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886.669</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903.089</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919.509</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935.928</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952.348</a:t>
                      </a:r>
                    </a:p>
                  </a:txBody>
                  <a:tcPr marL="9525" marR="9525" marT="9525" marB="0" anchor="ctr"/>
                </a:tc>
                <a:extLst>
                  <a:ext uri="{0D108BD9-81ED-4DB2-BD59-A6C34878D82A}">
                    <a16:rowId xmlns:a16="http://schemas.microsoft.com/office/drawing/2014/main" val="957775669"/>
                  </a:ext>
                </a:extLst>
              </a:tr>
              <a:tr h="104892">
                <a:tc>
                  <a:txBody>
                    <a:bodyPr/>
                    <a:lstStyle/>
                    <a:p>
                      <a:pPr algn="ctr" fontAlgn="ctr"/>
                      <a:r>
                        <a:rPr lang="is-IS" sz="800" b="1" u="none" strike="noStrike">
                          <a:effectLst/>
                        </a:rPr>
                        <a:t>178</a:t>
                      </a:r>
                      <a:endParaRPr lang="is-IS" sz="800" b="1"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b="0" i="0" u="none" strike="noStrike">
                          <a:solidFill>
                            <a:srgbClr val="000000"/>
                          </a:solidFill>
                          <a:effectLst/>
                          <a:latin typeface="Arial" panose="020B0604020202020204" pitchFamily="34" charset="0"/>
                        </a:rPr>
                        <a:t>831.173</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847.797</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864.420</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881.044</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897.667</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914.291</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930.914</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947.538</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964.161</a:t>
                      </a:r>
                    </a:p>
                  </a:txBody>
                  <a:tcPr marL="9525" marR="9525" marT="9525" marB="0" anchor="ctr"/>
                </a:tc>
                <a:extLst>
                  <a:ext uri="{0D108BD9-81ED-4DB2-BD59-A6C34878D82A}">
                    <a16:rowId xmlns:a16="http://schemas.microsoft.com/office/drawing/2014/main" val="975593256"/>
                  </a:ext>
                </a:extLst>
              </a:tr>
              <a:tr h="104892">
                <a:tc>
                  <a:txBody>
                    <a:bodyPr/>
                    <a:lstStyle/>
                    <a:p>
                      <a:pPr algn="ctr" fontAlgn="ctr"/>
                      <a:r>
                        <a:rPr lang="is-IS" sz="800" b="1" u="none" strike="noStrike">
                          <a:effectLst/>
                        </a:rPr>
                        <a:t>179</a:t>
                      </a:r>
                      <a:endParaRPr lang="is-IS" sz="800" b="1"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b="0" i="0" u="none" strike="noStrike">
                          <a:solidFill>
                            <a:srgbClr val="000000"/>
                          </a:solidFill>
                          <a:effectLst/>
                          <a:latin typeface="Arial" panose="020B0604020202020204" pitchFamily="34" charset="0"/>
                        </a:rPr>
                        <a:t>841.504</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858.334</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875.165</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891.995</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908.825</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925.655</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942.485</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959.315</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976.145</a:t>
                      </a:r>
                    </a:p>
                  </a:txBody>
                  <a:tcPr marL="9525" marR="9525" marT="9525" marB="0" anchor="ctr"/>
                </a:tc>
                <a:extLst>
                  <a:ext uri="{0D108BD9-81ED-4DB2-BD59-A6C34878D82A}">
                    <a16:rowId xmlns:a16="http://schemas.microsoft.com/office/drawing/2014/main" val="4267884241"/>
                  </a:ext>
                </a:extLst>
              </a:tr>
              <a:tr h="104892">
                <a:tc>
                  <a:txBody>
                    <a:bodyPr/>
                    <a:lstStyle/>
                    <a:p>
                      <a:pPr algn="ctr" fontAlgn="ctr"/>
                      <a:r>
                        <a:rPr lang="is-IS" sz="800" b="1" u="none" strike="noStrike">
                          <a:effectLst/>
                        </a:rPr>
                        <a:t>180</a:t>
                      </a:r>
                      <a:endParaRPr lang="is-IS" sz="800" b="1"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b="0" i="0" u="none" strike="noStrike">
                          <a:solidFill>
                            <a:srgbClr val="000000"/>
                          </a:solidFill>
                          <a:effectLst/>
                          <a:latin typeface="Arial" panose="020B0604020202020204" pitchFamily="34" charset="0"/>
                        </a:rPr>
                        <a:t>851.985</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869.025</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886.065</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903.105</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920.144</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937.184</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954.224</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971.263</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988.303</a:t>
                      </a:r>
                    </a:p>
                  </a:txBody>
                  <a:tcPr marL="9525" marR="9525" marT="9525" marB="0" anchor="ctr"/>
                </a:tc>
                <a:extLst>
                  <a:ext uri="{0D108BD9-81ED-4DB2-BD59-A6C34878D82A}">
                    <a16:rowId xmlns:a16="http://schemas.microsoft.com/office/drawing/2014/main" val="2258732566"/>
                  </a:ext>
                </a:extLst>
              </a:tr>
              <a:tr h="104892">
                <a:tc>
                  <a:txBody>
                    <a:bodyPr/>
                    <a:lstStyle/>
                    <a:p>
                      <a:pPr algn="ctr" fontAlgn="ctr"/>
                      <a:r>
                        <a:rPr lang="is-IS" sz="800" b="1" u="none" strike="noStrike">
                          <a:effectLst/>
                        </a:rPr>
                        <a:t>181</a:t>
                      </a:r>
                      <a:endParaRPr lang="is-IS" sz="800" b="1"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b="0" i="0" u="none" strike="noStrike">
                          <a:solidFill>
                            <a:srgbClr val="000000"/>
                          </a:solidFill>
                          <a:effectLst/>
                          <a:latin typeface="Arial" panose="020B0604020202020204" pitchFamily="34" charset="0"/>
                        </a:rPr>
                        <a:t>862.619</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879.871</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897.124</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914.376</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931.628</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948.881</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966.133</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983.385</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1.000.638</a:t>
                      </a:r>
                    </a:p>
                  </a:txBody>
                  <a:tcPr marL="9525" marR="9525" marT="9525" marB="0" anchor="ctr"/>
                </a:tc>
                <a:extLst>
                  <a:ext uri="{0D108BD9-81ED-4DB2-BD59-A6C34878D82A}">
                    <a16:rowId xmlns:a16="http://schemas.microsoft.com/office/drawing/2014/main" val="127027553"/>
                  </a:ext>
                </a:extLst>
              </a:tr>
              <a:tr h="104892">
                <a:tc>
                  <a:txBody>
                    <a:bodyPr/>
                    <a:lstStyle/>
                    <a:p>
                      <a:pPr algn="ctr" fontAlgn="ctr"/>
                      <a:r>
                        <a:rPr lang="is-IS" sz="800" b="1" u="none" strike="noStrike">
                          <a:effectLst/>
                        </a:rPr>
                        <a:t>182</a:t>
                      </a:r>
                      <a:endParaRPr lang="is-IS" sz="800" b="1"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b="0" i="0" u="none" strike="noStrike">
                          <a:solidFill>
                            <a:srgbClr val="000000"/>
                          </a:solidFill>
                          <a:effectLst/>
                          <a:latin typeface="Arial" panose="020B0604020202020204" pitchFamily="34" charset="0"/>
                        </a:rPr>
                        <a:t>873.406</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890.874</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908.342</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925.810</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943.278</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960.746</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978.214</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995.682</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1.013.151</a:t>
                      </a:r>
                    </a:p>
                  </a:txBody>
                  <a:tcPr marL="9525" marR="9525" marT="9525" marB="0" anchor="ctr"/>
                </a:tc>
                <a:extLst>
                  <a:ext uri="{0D108BD9-81ED-4DB2-BD59-A6C34878D82A}">
                    <a16:rowId xmlns:a16="http://schemas.microsoft.com/office/drawing/2014/main" val="2560949694"/>
                  </a:ext>
                </a:extLst>
              </a:tr>
              <a:tr h="104892">
                <a:tc>
                  <a:txBody>
                    <a:bodyPr/>
                    <a:lstStyle/>
                    <a:p>
                      <a:pPr algn="ctr" fontAlgn="ctr"/>
                      <a:r>
                        <a:rPr lang="is-IS" sz="800" b="1" u="none" strike="noStrike">
                          <a:effectLst/>
                        </a:rPr>
                        <a:t>183</a:t>
                      </a:r>
                      <a:endParaRPr lang="is-IS" sz="800" b="1"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b="0" i="0" u="none" strike="noStrike">
                          <a:solidFill>
                            <a:srgbClr val="000000"/>
                          </a:solidFill>
                          <a:effectLst/>
                          <a:latin typeface="Arial" panose="020B0604020202020204" pitchFamily="34" charset="0"/>
                        </a:rPr>
                        <a:t>884.350</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902.037</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919.723</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937.410</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955.097</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972.784</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990.471</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1.008.158</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1.025.845</a:t>
                      </a:r>
                    </a:p>
                  </a:txBody>
                  <a:tcPr marL="9525" marR="9525" marT="9525" marB="0" anchor="ctr"/>
                </a:tc>
                <a:extLst>
                  <a:ext uri="{0D108BD9-81ED-4DB2-BD59-A6C34878D82A}">
                    <a16:rowId xmlns:a16="http://schemas.microsoft.com/office/drawing/2014/main" val="2956434712"/>
                  </a:ext>
                </a:extLst>
              </a:tr>
              <a:tr h="104892">
                <a:tc>
                  <a:txBody>
                    <a:bodyPr/>
                    <a:lstStyle/>
                    <a:p>
                      <a:pPr algn="ctr" fontAlgn="ctr"/>
                      <a:r>
                        <a:rPr lang="is-IS" sz="800" b="1" u="none" strike="noStrike">
                          <a:effectLst/>
                        </a:rPr>
                        <a:t>184</a:t>
                      </a:r>
                      <a:endParaRPr lang="is-IS" sz="800" b="1"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b="0" i="0" u="none" strike="noStrike">
                          <a:solidFill>
                            <a:srgbClr val="000000"/>
                          </a:solidFill>
                          <a:effectLst/>
                          <a:latin typeface="Arial" panose="020B0604020202020204" pitchFamily="34" charset="0"/>
                        </a:rPr>
                        <a:t>895.453</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913.362</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931.271</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949.180</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967.089</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984.998</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1.002.907</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1.020.816</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1.038.725</a:t>
                      </a:r>
                    </a:p>
                  </a:txBody>
                  <a:tcPr marL="9525" marR="9525" marT="9525" marB="0" anchor="ctr"/>
                </a:tc>
                <a:extLst>
                  <a:ext uri="{0D108BD9-81ED-4DB2-BD59-A6C34878D82A}">
                    <a16:rowId xmlns:a16="http://schemas.microsoft.com/office/drawing/2014/main" val="1216092686"/>
                  </a:ext>
                </a:extLst>
              </a:tr>
              <a:tr h="104892">
                <a:tc>
                  <a:txBody>
                    <a:bodyPr/>
                    <a:lstStyle/>
                    <a:p>
                      <a:pPr algn="ctr" fontAlgn="ctr"/>
                      <a:r>
                        <a:rPr lang="is-IS" sz="800" b="1" u="none" strike="noStrike">
                          <a:effectLst/>
                        </a:rPr>
                        <a:t>185</a:t>
                      </a:r>
                      <a:endParaRPr lang="is-IS" sz="800" b="1"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b="0" i="0" u="none" strike="noStrike">
                          <a:solidFill>
                            <a:srgbClr val="000000"/>
                          </a:solidFill>
                          <a:effectLst/>
                          <a:latin typeface="Arial" panose="020B0604020202020204" pitchFamily="34" charset="0"/>
                        </a:rPr>
                        <a:t>906.715</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924.850</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942.984</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961.118</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979.253</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997.387</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1.015.521</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1.033.656</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1.051.790</a:t>
                      </a:r>
                    </a:p>
                  </a:txBody>
                  <a:tcPr marL="9525" marR="9525" marT="9525" marB="0" anchor="ctr"/>
                </a:tc>
                <a:extLst>
                  <a:ext uri="{0D108BD9-81ED-4DB2-BD59-A6C34878D82A}">
                    <a16:rowId xmlns:a16="http://schemas.microsoft.com/office/drawing/2014/main" val="1873183187"/>
                  </a:ext>
                </a:extLst>
              </a:tr>
              <a:tr h="104892">
                <a:tc>
                  <a:txBody>
                    <a:bodyPr/>
                    <a:lstStyle/>
                    <a:p>
                      <a:pPr algn="ctr" fontAlgn="ctr"/>
                      <a:r>
                        <a:rPr lang="is-IS" sz="800" b="1" u="none" strike="noStrike">
                          <a:effectLst/>
                        </a:rPr>
                        <a:t>186</a:t>
                      </a:r>
                      <a:endParaRPr lang="is-IS" sz="800" b="1"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b="0" i="0" u="none" strike="noStrike">
                          <a:solidFill>
                            <a:srgbClr val="000000"/>
                          </a:solidFill>
                          <a:effectLst/>
                          <a:latin typeface="Arial" panose="020B0604020202020204" pitchFamily="34" charset="0"/>
                        </a:rPr>
                        <a:t>918.143</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936.506</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954.869</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973.232</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991.595</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1.009.958</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1.028.321</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1.046.684</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1.065.046</a:t>
                      </a:r>
                    </a:p>
                  </a:txBody>
                  <a:tcPr marL="9525" marR="9525" marT="9525" marB="0" anchor="ctr"/>
                </a:tc>
                <a:extLst>
                  <a:ext uri="{0D108BD9-81ED-4DB2-BD59-A6C34878D82A}">
                    <a16:rowId xmlns:a16="http://schemas.microsoft.com/office/drawing/2014/main" val="3646960092"/>
                  </a:ext>
                </a:extLst>
              </a:tr>
              <a:tr h="104892">
                <a:tc>
                  <a:txBody>
                    <a:bodyPr/>
                    <a:lstStyle/>
                    <a:p>
                      <a:pPr algn="ctr" fontAlgn="ctr"/>
                      <a:r>
                        <a:rPr lang="is-IS" sz="800" b="1" u="none" strike="noStrike">
                          <a:effectLst/>
                        </a:rPr>
                        <a:t>187</a:t>
                      </a:r>
                      <a:endParaRPr lang="is-IS" sz="800" b="1"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b="0" i="0" u="none" strike="noStrike">
                          <a:solidFill>
                            <a:srgbClr val="000000"/>
                          </a:solidFill>
                          <a:effectLst/>
                          <a:latin typeface="Arial" panose="020B0604020202020204" pitchFamily="34" charset="0"/>
                        </a:rPr>
                        <a:t>929.736</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948.330</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966.925</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985.520</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1.004.114</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1.022.709</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1.041.304</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1.059.898</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1.078.493</a:t>
                      </a:r>
                    </a:p>
                  </a:txBody>
                  <a:tcPr marL="9525" marR="9525" marT="9525" marB="0" anchor="ctr"/>
                </a:tc>
                <a:extLst>
                  <a:ext uri="{0D108BD9-81ED-4DB2-BD59-A6C34878D82A}">
                    <a16:rowId xmlns:a16="http://schemas.microsoft.com/office/drawing/2014/main" val="3250859761"/>
                  </a:ext>
                </a:extLst>
              </a:tr>
              <a:tr h="104892">
                <a:tc>
                  <a:txBody>
                    <a:bodyPr/>
                    <a:lstStyle/>
                    <a:p>
                      <a:pPr algn="ctr" fontAlgn="ctr"/>
                      <a:r>
                        <a:rPr lang="is-IS" sz="800" b="1" u="none" strike="noStrike">
                          <a:effectLst/>
                        </a:rPr>
                        <a:t>188</a:t>
                      </a:r>
                      <a:endParaRPr lang="is-IS" sz="800" b="1"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b="0" i="0" u="none" strike="noStrike">
                          <a:solidFill>
                            <a:srgbClr val="000000"/>
                          </a:solidFill>
                          <a:effectLst/>
                          <a:latin typeface="Arial" panose="020B0604020202020204" pitchFamily="34" charset="0"/>
                        </a:rPr>
                        <a:t>941.495</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960.325</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979.155</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997.985</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1.016.815</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1.035.645</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1.054.475</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1.073.305</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1.092.135</a:t>
                      </a:r>
                    </a:p>
                  </a:txBody>
                  <a:tcPr marL="9525" marR="9525" marT="9525" marB="0" anchor="ctr"/>
                </a:tc>
                <a:extLst>
                  <a:ext uri="{0D108BD9-81ED-4DB2-BD59-A6C34878D82A}">
                    <a16:rowId xmlns:a16="http://schemas.microsoft.com/office/drawing/2014/main" val="4106789309"/>
                  </a:ext>
                </a:extLst>
              </a:tr>
              <a:tr h="104892">
                <a:tc>
                  <a:txBody>
                    <a:bodyPr/>
                    <a:lstStyle/>
                    <a:p>
                      <a:pPr algn="ctr" fontAlgn="ctr"/>
                      <a:r>
                        <a:rPr lang="is-IS" sz="800" b="1" u="none" strike="noStrike">
                          <a:effectLst/>
                        </a:rPr>
                        <a:t>189</a:t>
                      </a:r>
                      <a:endParaRPr lang="is-IS" sz="800" b="1"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b="0" i="0" u="none" strike="noStrike">
                          <a:solidFill>
                            <a:srgbClr val="000000"/>
                          </a:solidFill>
                          <a:effectLst/>
                          <a:latin typeface="Arial" panose="020B0604020202020204" pitchFamily="34" charset="0"/>
                        </a:rPr>
                        <a:t>953.426</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972.495</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991.563</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1.010.632</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1.029.700</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1.048.769</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1.067.837</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1.086.906</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1.105.974</a:t>
                      </a:r>
                    </a:p>
                  </a:txBody>
                  <a:tcPr marL="9525" marR="9525" marT="9525" marB="0" anchor="ctr"/>
                </a:tc>
                <a:extLst>
                  <a:ext uri="{0D108BD9-81ED-4DB2-BD59-A6C34878D82A}">
                    <a16:rowId xmlns:a16="http://schemas.microsoft.com/office/drawing/2014/main" val="1234913441"/>
                  </a:ext>
                </a:extLst>
              </a:tr>
              <a:tr h="104892">
                <a:tc>
                  <a:txBody>
                    <a:bodyPr/>
                    <a:lstStyle/>
                    <a:p>
                      <a:pPr algn="ctr" fontAlgn="ctr"/>
                      <a:r>
                        <a:rPr lang="is-IS" sz="800" b="1" u="none" strike="noStrike">
                          <a:effectLst/>
                        </a:rPr>
                        <a:t>190</a:t>
                      </a:r>
                      <a:endParaRPr lang="is-IS" sz="800" b="1"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b="0" i="0" u="none" strike="noStrike">
                          <a:solidFill>
                            <a:srgbClr val="000000"/>
                          </a:solidFill>
                          <a:effectLst/>
                          <a:latin typeface="Arial" panose="020B0604020202020204" pitchFamily="34" charset="0"/>
                        </a:rPr>
                        <a:t>965.532</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984.843</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1.004.153</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1.023.464</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1.042.774</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1.062.085</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1.081.396</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1.100.706</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1.120.017</a:t>
                      </a:r>
                    </a:p>
                  </a:txBody>
                  <a:tcPr marL="9525" marR="9525" marT="9525" marB="0" anchor="ctr"/>
                </a:tc>
                <a:extLst>
                  <a:ext uri="{0D108BD9-81ED-4DB2-BD59-A6C34878D82A}">
                    <a16:rowId xmlns:a16="http://schemas.microsoft.com/office/drawing/2014/main" val="2921010791"/>
                  </a:ext>
                </a:extLst>
              </a:tr>
              <a:tr h="104892">
                <a:tc>
                  <a:txBody>
                    <a:bodyPr/>
                    <a:lstStyle/>
                    <a:p>
                      <a:pPr algn="ctr" fontAlgn="ctr"/>
                      <a:r>
                        <a:rPr lang="is-IS" sz="800" b="1" u="none" strike="noStrike">
                          <a:effectLst/>
                        </a:rPr>
                        <a:t>191</a:t>
                      </a:r>
                      <a:endParaRPr lang="is-IS" sz="800" b="1"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b="0" i="0" u="none" strike="noStrike">
                          <a:solidFill>
                            <a:srgbClr val="000000"/>
                          </a:solidFill>
                          <a:effectLst/>
                          <a:latin typeface="Arial" panose="020B0604020202020204" pitchFamily="34" charset="0"/>
                        </a:rPr>
                        <a:t>977.811</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997.367</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1.016.924</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1.036.480</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1.056.036</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1.075.592</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1.095.149</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1.114.705</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1.134.261</a:t>
                      </a:r>
                    </a:p>
                  </a:txBody>
                  <a:tcPr marL="9525" marR="9525" marT="9525" marB="0" anchor="ctr"/>
                </a:tc>
                <a:extLst>
                  <a:ext uri="{0D108BD9-81ED-4DB2-BD59-A6C34878D82A}">
                    <a16:rowId xmlns:a16="http://schemas.microsoft.com/office/drawing/2014/main" val="1366582474"/>
                  </a:ext>
                </a:extLst>
              </a:tr>
              <a:tr h="104892">
                <a:tc>
                  <a:txBody>
                    <a:bodyPr/>
                    <a:lstStyle/>
                    <a:p>
                      <a:pPr algn="ctr" fontAlgn="ctr"/>
                      <a:r>
                        <a:rPr lang="is-IS" sz="800" b="1" u="none" strike="noStrike">
                          <a:effectLst/>
                        </a:rPr>
                        <a:t>192</a:t>
                      </a:r>
                      <a:endParaRPr lang="is-IS" sz="800" b="1"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b="0" i="0" u="none" strike="noStrike">
                          <a:solidFill>
                            <a:srgbClr val="000000"/>
                          </a:solidFill>
                          <a:effectLst/>
                          <a:latin typeface="Arial" panose="020B0604020202020204" pitchFamily="34" charset="0"/>
                        </a:rPr>
                        <a:t>990.269</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1.010.074</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1.029.879</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1.049.685</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1.069.490</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1.089.296</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1.109.101</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1.128.906</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1.148.712</a:t>
                      </a:r>
                    </a:p>
                  </a:txBody>
                  <a:tcPr marL="9525" marR="9525" marT="9525" marB="0" anchor="ctr"/>
                </a:tc>
                <a:extLst>
                  <a:ext uri="{0D108BD9-81ED-4DB2-BD59-A6C34878D82A}">
                    <a16:rowId xmlns:a16="http://schemas.microsoft.com/office/drawing/2014/main" val="1855096853"/>
                  </a:ext>
                </a:extLst>
              </a:tr>
              <a:tr h="104892">
                <a:tc>
                  <a:txBody>
                    <a:bodyPr/>
                    <a:lstStyle/>
                    <a:p>
                      <a:pPr algn="ctr" fontAlgn="ctr"/>
                      <a:r>
                        <a:rPr lang="is-IS" sz="800" b="1" u="none" strike="noStrike">
                          <a:effectLst/>
                        </a:rPr>
                        <a:t>193</a:t>
                      </a:r>
                      <a:endParaRPr lang="is-IS" sz="800" b="1"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b="0" i="0" u="none" strike="noStrike">
                          <a:solidFill>
                            <a:srgbClr val="000000"/>
                          </a:solidFill>
                          <a:effectLst/>
                          <a:latin typeface="Arial" panose="020B0604020202020204" pitchFamily="34" charset="0"/>
                        </a:rPr>
                        <a:t>1.002.907</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1.022.965</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1.043.023</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1.063.081</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1.083.139</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1.103.198</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1.123.256</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1.143.314</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1.163.372</a:t>
                      </a:r>
                    </a:p>
                  </a:txBody>
                  <a:tcPr marL="9525" marR="9525" marT="9525" marB="0" anchor="ctr"/>
                </a:tc>
                <a:extLst>
                  <a:ext uri="{0D108BD9-81ED-4DB2-BD59-A6C34878D82A}">
                    <a16:rowId xmlns:a16="http://schemas.microsoft.com/office/drawing/2014/main" val="2790636585"/>
                  </a:ext>
                </a:extLst>
              </a:tr>
              <a:tr h="104892">
                <a:tc>
                  <a:txBody>
                    <a:bodyPr/>
                    <a:lstStyle/>
                    <a:p>
                      <a:pPr algn="ctr" fontAlgn="ctr"/>
                      <a:r>
                        <a:rPr lang="is-IS" sz="800" b="1" u="none" strike="noStrike">
                          <a:effectLst/>
                        </a:rPr>
                        <a:t>194</a:t>
                      </a:r>
                      <a:endParaRPr lang="is-IS" sz="800" b="1"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b="0" i="0" u="none" strike="noStrike">
                          <a:solidFill>
                            <a:srgbClr val="000000"/>
                          </a:solidFill>
                          <a:effectLst/>
                          <a:latin typeface="Arial" panose="020B0604020202020204" pitchFamily="34" charset="0"/>
                        </a:rPr>
                        <a:t>1.015.728</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1.036.043</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1.056.357</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1.076.672</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1.096.986</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1.117.301</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1.137.615</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1.157.930</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1.178.245</a:t>
                      </a:r>
                    </a:p>
                  </a:txBody>
                  <a:tcPr marL="9525" marR="9525" marT="9525" marB="0" anchor="ctr"/>
                </a:tc>
                <a:extLst>
                  <a:ext uri="{0D108BD9-81ED-4DB2-BD59-A6C34878D82A}">
                    <a16:rowId xmlns:a16="http://schemas.microsoft.com/office/drawing/2014/main" val="3557811709"/>
                  </a:ext>
                </a:extLst>
              </a:tr>
              <a:tr h="104892">
                <a:tc>
                  <a:txBody>
                    <a:bodyPr/>
                    <a:lstStyle/>
                    <a:p>
                      <a:pPr algn="ctr" fontAlgn="ctr"/>
                      <a:r>
                        <a:rPr lang="is-IS" sz="800" b="1" u="none" strike="noStrike">
                          <a:effectLst/>
                        </a:rPr>
                        <a:t>195</a:t>
                      </a:r>
                      <a:endParaRPr lang="is-IS" sz="800" b="1"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b="0" i="0" u="none" strike="noStrike">
                          <a:solidFill>
                            <a:srgbClr val="000000"/>
                          </a:solidFill>
                          <a:effectLst/>
                          <a:latin typeface="Arial" panose="020B0604020202020204" pitchFamily="34" charset="0"/>
                        </a:rPr>
                        <a:t>1.028.735</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1.049.309</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1.069.884</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1.090.459</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1.111.033</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1.131.608</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1.152.183</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1.172.757</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1.193.332</a:t>
                      </a:r>
                    </a:p>
                  </a:txBody>
                  <a:tcPr marL="9525" marR="9525" marT="9525" marB="0" anchor="ctr"/>
                </a:tc>
                <a:extLst>
                  <a:ext uri="{0D108BD9-81ED-4DB2-BD59-A6C34878D82A}">
                    <a16:rowId xmlns:a16="http://schemas.microsoft.com/office/drawing/2014/main" val="656727668"/>
                  </a:ext>
                </a:extLst>
              </a:tr>
              <a:tr h="104892">
                <a:tc>
                  <a:txBody>
                    <a:bodyPr/>
                    <a:lstStyle/>
                    <a:p>
                      <a:pPr algn="ctr" fontAlgn="ctr"/>
                      <a:r>
                        <a:rPr lang="is-IS" sz="800" b="1" u="none" strike="noStrike">
                          <a:effectLst/>
                        </a:rPr>
                        <a:t>196</a:t>
                      </a:r>
                      <a:endParaRPr lang="is-IS" sz="800" b="1"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b="0" i="0" u="none" strike="noStrike">
                          <a:solidFill>
                            <a:srgbClr val="000000"/>
                          </a:solidFill>
                          <a:effectLst/>
                          <a:latin typeface="Arial" panose="020B0604020202020204" pitchFamily="34" charset="0"/>
                        </a:rPr>
                        <a:t>1.041.931</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1.062.770</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1.083.609</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1.104.447</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1.125.286</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1.146.124</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1.166.963</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1.187.802</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1.208.640</a:t>
                      </a:r>
                    </a:p>
                  </a:txBody>
                  <a:tcPr marL="9525" marR="9525" marT="9525" marB="0" anchor="ctr"/>
                </a:tc>
                <a:extLst>
                  <a:ext uri="{0D108BD9-81ED-4DB2-BD59-A6C34878D82A}">
                    <a16:rowId xmlns:a16="http://schemas.microsoft.com/office/drawing/2014/main" val="3681706789"/>
                  </a:ext>
                </a:extLst>
              </a:tr>
              <a:tr h="104892">
                <a:tc>
                  <a:txBody>
                    <a:bodyPr/>
                    <a:lstStyle/>
                    <a:p>
                      <a:pPr algn="ctr" fontAlgn="ctr"/>
                      <a:r>
                        <a:rPr lang="is-IS" sz="800" b="1" u="none" strike="noStrike">
                          <a:effectLst/>
                        </a:rPr>
                        <a:t>197</a:t>
                      </a:r>
                      <a:endParaRPr lang="is-IS" sz="800" b="1"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b="0" i="0" u="none" strike="noStrike">
                          <a:solidFill>
                            <a:srgbClr val="000000"/>
                          </a:solidFill>
                          <a:effectLst/>
                          <a:latin typeface="Arial" panose="020B0604020202020204" pitchFamily="34" charset="0"/>
                        </a:rPr>
                        <a:t>1.055.319</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1.076.426</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1.097.532</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1.118.638</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1.139.745</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1.160.851</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1.181.958</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1.203.064</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1.224.170</a:t>
                      </a:r>
                    </a:p>
                  </a:txBody>
                  <a:tcPr marL="9525" marR="9525" marT="9525" marB="0" anchor="ctr"/>
                </a:tc>
                <a:extLst>
                  <a:ext uri="{0D108BD9-81ED-4DB2-BD59-A6C34878D82A}">
                    <a16:rowId xmlns:a16="http://schemas.microsoft.com/office/drawing/2014/main" val="925956544"/>
                  </a:ext>
                </a:extLst>
              </a:tr>
              <a:tr h="104892">
                <a:tc>
                  <a:txBody>
                    <a:bodyPr/>
                    <a:lstStyle/>
                    <a:p>
                      <a:pPr algn="ctr" fontAlgn="ctr"/>
                      <a:r>
                        <a:rPr lang="is-IS" sz="800" b="1" u="none" strike="noStrike">
                          <a:effectLst/>
                        </a:rPr>
                        <a:t>198</a:t>
                      </a:r>
                      <a:endParaRPr lang="is-IS" sz="800" b="1"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b="0" i="0" u="none" strike="noStrike">
                          <a:solidFill>
                            <a:srgbClr val="000000"/>
                          </a:solidFill>
                          <a:effectLst/>
                          <a:latin typeface="Arial" panose="020B0604020202020204" pitchFamily="34" charset="0"/>
                        </a:rPr>
                        <a:t>1.068.901</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1.090.279</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1.111.657</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1.133.035</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1.154.413</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1.175.791</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1.197.169</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1.218.547</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1.239.925</a:t>
                      </a:r>
                    </a:p>
                  </a:txBody>
                  <a:tcPr marL="9525" marR="9525" marT="9525" marB="0" anchor="ctr"/>
                </a:tc>
                <a:extLst>
                  <a:ext uri="{0D108BD9-81ED-4DB2-BD59-A6C34878D82A}">
                    <a16:rowId xmlns:a16="http://schemas.microsoft.com/office/drawing/2014/main" val="123255552"/>
                  </a:ext>
                </a:extLst>
              </a:tr>
              <a:tr h="104892">
                <a:tc>
                  <a:txBody>
                    <a:bodyPr/>
                    <a:lstStyle/>
                    <a:p>
                      <a:pPr algn="ctr" fontAlgn="ctr"/>
                      <a:r>
                        <a:rPr lang="is-IS" sz="800" b="1" u="none" strike="noStrike">
                          <a:effectLst/>
                        </a:rPr>
                        <a:t>199</a:t>
                      </a:r>
                      <a:endParaRPr lang="is-IS" sz="800" b="1"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b="0" i="0" u="none" strike="noStrike">
                          <a:solidFill>
                            <a:srgbClr val="000000"/>
                          </a:solidFill>
                          <a:effectLst/>
                          <a:latin typeface="Arial" panose="020B0604020202020204" pitchFamily="34" charset="0"/>
                        </a:rPr>
                        <a:t>1.082.680</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1.104.333</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1.125.987</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1.147.640</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1.169.294</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1.190.947</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1.212.601</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1.234.255</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1.255.908</a:t>
                      </a:r>
                    </a:p>
                  </a:txBody>
                  <a:tcPr marL="9525" marR="9525" marT="9525" marB="0" anchor="ctr"/>
                </a:tc>
                <a:extLst>
                  <a:ext uri="{0D108BD9-81ED-4DB2-BD59-A6C34878D82A}">
                    <a16:rowId xmlns:a16="http://schemas.microsoft.com/office/drawing/2014/main" val="2942085141"/>
                  </a:ext>
                </a:extLst>
              </a:tr>
              <a:tr h="108509">
                <a:tc>
                  <a:txBody>
                    <a:bodyPr/>
                    <a:lstStyle/>
                    <a:p>
                      <a:pPr algn="ctr" fontAlgn="ctr"/>
                      <a:r>
                        <a:rPr lang="is-IS" sz="800" b="1" u="none" strike="noStrike">
                          <a:effectLst/>
                        </a:rPr>
                        <a:t>200</a:t>
                      </a:r>
                      <a:endParaRPr lang="is-IS" sz="800" b="1" i="0" u="none" strike="noStrike">
                        <a:solidFill>
                          <a:srgbClr val="000000"/>
                        </a:solidFill>
                        <a:effectLst/>
                        <a:latin typeface="Arial" panose="020B0604020202020204" pitchFamily="34" charset="0"/>
                      </a:endParaRPr>
                    </a:p>
                  </a:txBody>
                  <a:tcPr marL="4605" marR="4605" marT="4605" marB="0" anchor="ctr"/>
                </a:tc>
                <a:tc>
                  <a:txBody>
                    <a:bodyPr/>
                    <a:lstStyle/>
                    <a:p>
                      <a:pPr algn="ctr" fontAlgn="ctr"/>
                      <a:r>
                        <a:rPr lang="is-IS" sz="800" b="0" i="0" u="none" strike="noStrike">
                          <a:solidFill>
                            <a:srgbClr val="000000"/>
                          </a:solidFill>
                          <a:effectLst/>
                          <a:latin typeface="Arial" panose="020B0604020202020204" pitchFamily="34" charset="0"/>
                        </a:rPr>
                        <a:t>1.096.657</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1.118.590</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1.140.523</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1.162.456</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1.184.389</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1.206.322</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1.228.255</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1.250.189</a:t>
                      </a:r>
                    </a:p>
                  </a:txBody>
                  <a:tcPr marL="9525" marR="9525" marT="9525" marB="0" anchor="ctr"/>
                </a:tc>
                <a:tc>
                  <a:txBody>
                    <a:bodyPr/>
                    <a:lstStyle/>
                    <a:p>
                      <a:pPr algn="ctr" fontAlgn="ctr"/>
                      <a:r>
                        <a:rPr lang="is-IS" sz="800" b="0" i="0" u="none" strike="noStrike">
                          <a:solidFill>
                            <a:srgbClr val="000000"/>
                          </a:solidFill>
                          <a:effectLst/>
                          <a:latin typeface="Arial" panose="020B0604020202020204" pitchFamily="34" charset="0"/>
                        </a:rPr>
                        <a:t>1.272.122</a:t>
                      </a:r>
                    </a:p>
                  </a:txBody>
                  <a:tcPr marL="9525" marR="9525" marT="9525" marB="0" anchor="ctr"/>
                </a:tc>
                <a:extLst>
                  <a:ext uri="{0D108BD9-81ED-4DB2-BD59-A6C34878D82A}">
                    <a16:rowId xmlns:a16="http://schemas.microsoft.com/office/drawing/2014/main" val="2820767937"/>
                  </a:ext>
                </a:extLst>
              </a:tr>
            </a:tbl>
          </a:graphicData>
        </a:graphic>
      </p:graphicFrame>
    </p:spTree>
    <p:extLst>
      <p:ext uri="{BB962C8B-B14F-4D97-AF65-F5344CB8AC3E}">
        <p14:creationId xmlns:p14="http://schemas.microsoft.com/office/powerpoint/2010/main" val="12497407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5B897C0-922B-FF2A-384F-789A732799E1}"/>
            </a:ext>
          </a:extLst>
        </p:cNvPr>
        <p:cNvGrpSpPr/>
        <p:nvPr/>
      </p:nvGrpSpPr>
      <p:grpSpPr>
        <a:xfrm>
          <a:off x="0" y="0"/>
          <a:ext cx="0" cy="0"/>
          <a:chOff x="0" y="0"/>
          <a:chExt cx="0" cy="0"/>
        </a:xfrm>
      </p:grpSpPr>
      <p:sp>
        <p:nvSpPr>
          <p:cNvPr id="9" name="Title 1">
            <a:extLst>
              <a:ext uri="{FF2B5EF4-FFF2-40B4-BE49-F238E27FC236}">
                <a16:creationId xmlns:a16="http://schemas.microsoft.com/office/drawing/2014/main" id="{E20F2AF4-EA67-65B1-94CE-2933F7A48EBE}"/>
              </a:ext>
            </a:extLst>
          </p:cNvPr>
          <p:cNvSpPr>
            <a:spLocks noGrp="1"/>
          </p:cNvSpPr>
          <p:nvPr>
            <p:ph type="ctrTitle"/>
          </p:nvPr>
        </p:nvSpPr>
        <p:spPr>
          <a:xfrm>
            <a:off x="533400" y="358535"/>
            <a:ext cx="10496631" cy="715522"/>
          </a:xfrm>
        </p:spPr>
        <p:txBody>
          <a:bodyPr>
            <a:normAutofit/>
          </a:bodyPr>
          <a:lstStyle/>
          <a:p>
            <a:r>
              <a:rPr lang="en-US" sz="4000" b="1" err="1"/>
              <a:t>Hækkun</a:t>
            </a:r>
            <a:r>
              <a:rPr lang="en-US" sz="4000" b="1"/>
              <a:t> </a:t>
            </a:r>
            <a:r>
              <a:rPr lang="en-US" sz="4000" b="1" err="1"/>
              <a:t>mánaðarlauna</a:t>
            </a:r>
            <a:r>
              <a:rPr lang="en-US" sz="4000" b="1"/>
              <a:t> </a:t>
            </a:r>
            <a:r>
              <a:rPr lang="en-US" sz="4000" b="1" err="1"/>
              <a:t>frá</a:t>
            </a:r>
            <a:r>
              <a:rPr lang="en-US" sz="4000" b="1"/>
              <a:t> 1. </a:t>
            </a:r>
            <a:r>
              <a:rPr lang="en-US" sz="4000" b="1" err="1"/>
              <a:t>apríl</a:t>
            </a:r>
            <a:r>
              <a:rPr lang="en-US" sz="4000" b="1"/>
              <a:t> 2024</a:t>
            </a:r>
            <a:endParaRPr lang="is-IS" b="1"/>
          </a:p>
        </p:txBody>
      </p:sp>
      <p:graphicFrame>
        <p:nvGraphicFramePr>
          <p:cNvPr id="2" name="Table 1">
            <a:extLst>
              <a:ext uri="{FF2B5EF4-FFF2-40B4-BE49-F238E27FC236}">
                <a16:creationId xmlns:a16="http://schemas.microsoft.com/office/drawing/2014/main" id="{3F3B3888-B49B-52C1-9B84-96E071764F5F}"/>
              </a:ext>
            </a:extLst>
          </p:cNvPr>
          <p:cNvGraphicFramePr>
            <a:graphicFrameLocks noGrp="1"/>
          </p:cNvGraphicFramePr>
          <p:nvPr>
            <p:extLst>
              <p:ext uri="{D42A27DB-BD31-4B8C-83A1-F6EECF244321}">
                <p14:modId xmlns:p14="http://schemas.microsoft.com/office/powerpoint/2010/main" val="102793847"/>
              </p:ext>
            </p:extLst>
          </p:nvPr>
        </p:nvGraphicFramePr>
        <p:xfrm>
          <a:off x="2597621" y="1187181"/>
          <a:ext cx="7677438" cy="1726048"/>
        </p:xfrm>
        <a:graphic>
          <a:graphicData uri="http://schemas.openxmlformats.org/drawingml/2006/table">
            <a:tbl>
              <a:tblPr firstRow="1" firstCol="1" bandRow="1">
                <a:tableStyleId>{5C22544A-7EE6-4342-B048-85BDC9FD1C3A}</a:tableStyleId>
              </a:tblPr>
              <a:tblGrid>
                <a:gridCol w="436524">
                  <a:extLst>
                    <a:ext uri="{9D8B030D-6E8A-4147-A177-3AD203B41FA5}">
                      <a16:colId xmlns:a16="http://schemas.microsoft.com/office/drawing/2014/main" val="40323341"/>
                    </a:ext>
                  </a:extLst>
                </a:gridCol>
                <a:gridCol w="804546">
                  <a:extLst>
                    <a:ext uri="{9D8B030D-6E8A-4147-A177-3AD203B41FA5}">
                      <a16:colId xmlns:a16="http://schemas.microsoft.com/office/drawing/2014/main" val="2468736757"/>
                    </a:ext>
                  </a:extLst>
                </a:gridCol>
                <a:gridCol w="804546">
                  <a:extLst>
                    <a:ext uri="{9D8B030D-6E8A-4147-A177-3AD203B41FA5}">
                      <a16:colId xmlns:a16="http://schemas.microsoft.com/office/drawing/2014/main" val="3161363345"/>
                    </a:ext>
                  </a:extLst>
                </a:gridCol>
                <a:gridCol w="804546">
                  <a:extLst>
                    <a:ext uri="{9D8B030D-6E8A-4147-A177-3AD203B41FA5}">
                      <a16:colId xmlns:a16="http://schemas.microsoft.com/office/drawing/2014/main" val="845440898"/>
                    </a:ext>
                  </a:extLst>
                </a:gridCol>
                <a:gridCol w="804546">
                  <a:extLst>
                    <a:ext uri="{9D8B030D-6E8A-4147-A177-3AD203B41FA5}">
                      <a16:colId xmlns:a16="http://schemas.microsoft.com/office/drawing/2014/main" val="3337508199"/>
                    </a:ext>
                  </a:extLst>
                </a:gridCol>
                <a:gridCol w="804546">
                  <a:extLst>
                    <a:ext uri="{9D8B030D-6E8A-4147-A177-3AD203B41FA5}">
                      <a16:colId xmlns:a16="http://schemas.microsoft.com/office/drawing/2014/main" val="697548126"/>
                    </a:ext>
                  </a:extLst>
                </a:gridCol>
                <a:gridCol w="804546">
                  <a:extLst>
                    <a:ext uri="{9D8B030D-6E8A-4147-A177-3AD203B41FA5}">
                      <a16:colId xmlns:a16="http://schemas.microsoft.com/office/drawing/2014/main" val="1524951787"/>
                    </a:ext>
                  </a:extLst>
                </a:gridCol>
                <a:gridCol w="804546">
                  <a:extLst>
                    <a:ext uri="{9D8B030D-6E8A-4147-A177-3AD203B41FA5}">
                      <a16:colId xmlns:a16="http://schemas.microsoft.com/office/drawing/2014/main" val="3678894400"/>
                    </a:ext>
                  </a:extLst>
                </a:gridCol>
                <a:gridCol w="804546">
                  <a:extLst>
                    <a:ext uri="{9D8B030D-6E8A-4147-A177-3AD203B41FA5}">
                      <a16:colId xmlns:a16="http://schemas.microsoft.com/office/drawing/2014/main" val="895970732"/>
                    </a:ext>
                  </a:extLst>
                </a:gridCol>
                <a:gridCol w="804546">
                  <a:extLst>
                    <a:ext uri="{9D8B030D-6E8A-4147-A177-3AD203B41FA5}">
                      <a16:colId xmlns:a16="http://schemas.microsoft.com/office/drawing/2014/main" val="1503709466"/>
                    </a:ext>
                  </a:extLst>
                </a:gridCol>
              </a:tblGrid>
              <a:tr h="215756">
                <a:tc>
                  <a:txBody>
                    <a:bodyPr/>
                    <a:lstStyle/>
                    <a:p>
                      <a:pPr algn="ctr" fontAlgn="b"/>
                      <a:r>
                        <a:rPr lang="en-US" sz="1100" b="1" i="0" u="none" strike="noStrike" err="1">
                          <a:solidFill>
                            <a:srgbClr val="FFFFFF"/>
                          </a:solidFill>
                          <a:effectLst/>
                          <a:latin typeface="+mn-lt"/>
                        </a:rPr>
                        <a:t>Lfl</a:t>
                      </a:r>
                      <a:endParaRPr lang="is-IS" sz="1100" b="1" i="0" u="none" strike="noStrike">
                        <a:solidFill>
                          <a:srgbClr val="FFFFFF"/>
                        </a:solidFill>
                        <a:effectLst/>
                        <a:latin typeface="+mn-lt"/>
                      </a:endParaRPr>
                    </a:p>
                  </a:txBody>
                  <a:tcPr marL="9525" marR="9525" marT="9525" marB="0" anchor="ctr"/>
                </a:tc>
                <a:tc>
                  <a:txBody>
                    <a:bodyPr/>
                    <a:lstStyle/>
                    <a:p>
                      <a:pPr algn="ctr" fontAlgn="b"/>
                      <a:endParaRPr lang="is-IS" sz="1100" b="1" i="0" u="none" strike="noStrike">
                        <a:solidFill>
                          <a:srgbClr val="FFFFFF"/>
                        </a:solidFill>
                        <a:effectLst/>
                        <a:latin typeface="+mn-lt"/>
                      </a:endParaRPr>
                    </a:p>
                  </a:txBody>
                  <a:tcPr marL="9525" marR="9525" marT="9525" marB="0" anchor="ctr"/>
                </a:tc>
                <a:tc>
                  <a:txBody>
                    <a:bodyPr/>
                    <a:lstStyle/>
                    <a:p>
                      <a:pPr algn="ctr" fontAlgn="b"/>
                      <a:r>
                        <a:rPr lang="is-IS" sz="1100" b="1" i="0" u="none" strike="noStrike">
                          <a:solidFill>
                            <a:srgbClr val="FFFFFF"/>
                          </a:solidFill>
                          <a:effectLst/>
                          <a:latin typeface="+mn-lt"/>
                        </a:rPr>
                        <a:t>2%</a:t>
                      </a:r>
                    </a:p>
                  </a:txBody>
                  <a:tcPr marL="9525" marR="9525" marT="9525" marB="0" anchor="ctr"/>
                </a:tc>
                <a:tc>
                  <a:txBody>
                    <a:bodyPr/>
                    <a:lstStyle/>
                    <a:p>
                      <a:pPr algn="ctr" fontAlgn="b"/>
                      <a:r>
                        <a:rPr lang="is-IS" sz="1100" b="1" i="0" u="none" strike="noStrike">
                          <a:solidFill>
                            <a:srgbClr val="FFFFFF"/>
                          </a:solidFill>
                          <a:effectLst/>
                          <a:latin typeface="+mn-lt"/>
                        </a:rPr>
                        <a:t>4%</a:t>
                      </a:r>
                    </a:p>
                  </a:txBody>
                  <a:tcPr marL="9525" marR="9525" marT="9525" marB="0" anchor="ctr"/>
                </a:tc>
                <a:tc>
                  <a:txBody>
                    <a:bodyPr/>
                    <a:lstStyle/>
                    <a:p>
                      <a:pPr algn="ctr" fontAlgn="b"/>
                      <a:r>
                        <a:rPr lang="is-IS" sz="1100" b="1" i="0" u="none" strike="noStrike">
                          <a:solidFill>
                            <a:srgbClr val="FFFFFF"/>
                          </a:solidFill>
                          <a:effectLst/>
                          <a:latin typeface="+mn-lt"/>
                        </a:rPr>
                        <a:t>6%</a:t>
                      </a:r>
                    </a:p>
                  </a:txBody>
                  <a:tcPr marL="9525" marR="9525" marT="9525" marB="0" anchor="ctr">
                    <a:solidFill>
                      <a:srgbClr val="BD001D"/>
                    </a:solidFill>
                  </a:tcPr>
                </a:tc>
                <a:tc>
                  <a:txBody>
                    <a:bodyPr/>
                    <a:lstStyle/>
                    <a:p>
                      <a:pPr algn="ctr" fontAlgn="b"/>
                      <a:r>
                        <a:rPr lang="is-IS" sz="1100" b="1" i="0" u="none" strike="noStrike">
                          <a:solidFill>
                            <a:srgbClr val="FFFFFF"/>
                          </a:solidFill>
                          <a:effectLst/>
                          <a:latin typeface="+mn-lt"/>
                        </a:rPr>
                        <a:t>8%</a:t>
                      </a:r>
                    </a:p>
                  </a:txBody>
                  <a:tcPr marL="9525" marR="9525" marT="9525" marB="0" anchor="ctr"/>
                </a:tc>
                <a:tc>
                  <a:txBody>
                    <a:bodyPr/>
                    <a:lstStyle/>
                    <a:p>
                      <a:pPr algn="ctr" fontAlgn="b"/>
                      <a:r>
                        <a:rPr lang="is-IS" sz="1100" b="1" i="0" u="none" strike="noStrike">
                          <a:solidFill>
                            <a:srgbClr val="FFFFFF"/>
                          </a:solidFill>
                          <a:effectLst/>
                          <a:latin typeface="+mn-lt"/>
                        </a:rPr>
                        <a:t>10%</a:t>
                      </a:r>
                    </a:p>
                  </a:txBody>
                  <a:tcPr marL="9525" marR="9525" marT="9525" marB="0" anchor="ctr"/>
                </a:tc>
                <a:tc>
                  <a:txBody>
                    <a:bodyPr/>
                    <a:lstStyle/>
                    <a:p>
                      <a:pPr algn="ctr" fontAlgn="b"/>
                      <a:r>
                        <a:rPr lang="is-IS" sz="1100" b="1" i="0" u="none" strike="noStrike">
                          <a:solidFill>
                            <a:srgbClr val="FFFFFF"/>
                          </a:solidFill>
                          <a:effectLst/>
                          <a:latin typeface="+mn-lt"/>
                        </a:rPr>
                        <a:t>12%</a:t>
                      </a:r>
                    </a:p>
                  </a:txBody>
                  <a:tcPr marL="9525" marR="9525" marT="9525" marB="0" anchor="ctr"/>
                </a:tc>
                <a:tc>
                  <a:txBody>
                    <a:bodyPr/>
                    <a:lstStyle/>
                    <a:p>
                      <a:pPr algn="ctr" fontAlgn="b"/>
                      <a:r>
                        <a:rPr lang="is-IS" sz="1100" b="1" i="0" u="none" strike="noStrike">
                          <a:solidFill>
                            <a:srgbClr val="FFFFFF"/>
                          </a:solidFill>
                          <a:effectLst/>
                          <a:latin typeface="+mn-lt"/>
                        </a:rPr>
                        <a:t>14%</a:t>
                      </a:r>
                    </a:p>
                  </a:txBody>
                  <a:tcPr marL="9525" marR="9525" marT="9525" marB="0" anchor="ctr"/>
                </a:tc>
                <a:tc>
                  <a:txBody>
                    <a:bodyPr/>
                    <a:lstStyle/>
                    <a:p>
                      <a:pPr algn="ctr" fontAlgn="b"/>
                      <a:r>
                        <a:rPr lang="is-IS" sz="1100" b="1" i="0" u="none" strike="noStrike">
                          <a:solidFill>
                            <a:srgbClr val="FFFFFF"/>
                          </a:solidFill>
                          <a:effectLst/>
                          <a:latin typeface="+mn-lt"/>
                        </a:rPr>
                        <a:t>16,0%</a:t>
                      </a:r>
                    </a:p>
                  </a:txBody>
                  <a:tcPr marL="9525" marR="9525" marT="9525" marB="0" anchor="ctr"/>
                </a:tc>
                <a:extLst>
                  <a:ext uri="{0D108BD9-81ED-4DB2-BD59-A6C34878D82A}">
                    <a16:rowId xmlns:a16="http://schemas.microsoft.com/office/drawing/2014/main" val="2319940626"/>
                  </a:ext>
                </a:extLst>
              </a:tr>
              <a:tr h="215756">
                <a:tc>
                  <a:txBody>
                    <a:bodyPr/>
                    <a:lstStyle/>
                    <a:p>
                      <a:pPr algn="ctr" fontAlgn="b"/>
                      <a:r>
                        <a:rPr lang="en-US" sz="1100" b="1" i="0" u="none" strike="noStrike">
                          <a:solidFill>
                            <a:srgbClr val="FFFFFF"/>
                          </a:solidFill>
                          <a:effectLst/>
                          <a:latin typeface="+mn-lt"/>
                        </a:rPr>
                        <a:t>1</a:t>
                      </a:r>
                      <a:r>
                        <a:rPr lang="is-IS" sz="1100" b="1" i="0" u="none" strike="noStrike">
                          <a:solidFill>
                            <a:srgbClr val="FFFFFF"/>
                          </a:solidFill>
                          <a:effectLst/>
                          <a:latin typeface="+mn-lt"/>
                        </a:rPr>
                        <a:t>18</a:t>
                      </a:r>
                    </a:p>
                  </a:txBody>
                  <a:tcPr marL="9525" marR="9525" marT="9525" marB="0" anchor="ctr"/>
                </a:tc>
                <a:tc>
                  <a:txBody>
                    <a:bodyPr/>
                    <a:lstStyle/>
                    <a:p>
                      <a:pPr algn="ctr" fontAlgn="ctr"/>
                      <a:r>
                        <a:rPr lang="is-IS" sz="1100" b="0" i="0" u="none" strike="noStrike">
                          <a:solidFill>
                            <a:srgbClr val="000000"/>
                          </a:solidFill>
                          <a:effectLst/>
                          <a:latin typeface="Arial" panose="020B0604020202020204" pitchFamily="34" charset="0"/>
                        </a:rPr>
                        <a:t>459.851</a:t>
                      </a:r>
                    </a:p>
                  </a:txBody>
                  <a:tcPr marL="9525" marR="9525" marT="9525" marB="0" anchor="ctr"/>
                </a:tc>
                <a:tc>
                  <a:txBody>
                    <a:bodyPr/>
                    <a:lstStyle/>
                    <a:p>
                      <a:pPr algn="ctr" fontAlgn="ctr"/>
                      <a:r>
                        <a:rPr lang="is-IS" sz="1100" b="0" i="0" u="none" strike="noStrike">
                          <a:solidFill>
                            <a:srgbClr val="000000"/>
                          </a:solidFill>
                          <a:effectLst/>
                          <a:latin typeface="Arial" panose="020B0604020202020204" pitchFamily="34" charset="0"/>
                        </a:rPr>
                        <a:t>469.048</a:t>
                      </a:r>
                    </a:p>
                  </a:txBody>
                  <a:tcPr marL="9525" marR="9525" marT="9525" marB="0" anchor="ctr"/>
                </a:tc>
                <a:tc>
                  <a:txBody>
                    <a:bodyPr/>
                    <a:lstStyle/>
                    <a:p>
                      <a:pPr algn="ctr" fontAlgn="ctr"/>
                      <a:r>
                        <a:rPr lang="is-IS" sz="1100" b="0" i="0" u="none" strike="noStrike">
                          <a:solidFill>
                            <a:srgbClr val="000000"/>
                          </a:solidFill>
                          <a:effectLst/>
                          <a:latin typeface="Arial" panose="020B0604020202020204" pitchFamily="34" charset="0"/>
                        </a:rPr>
                        <a:t>478.245</a:t>
                      </a:r>
                    </a:p>
                  </a:txBody>
                  <a:tcPr marL="9525" marR="9525" marT="9525" marB="0" anchor="ctr"/>
                </a:tc>
                <a:tc>
                  <a:txBody>
                    <a:bodyPr/>
                    <a:lstStyle/>
                    <a:p>
                      <a:pPr algn="ctr" fontAlgn="ctr"/>
                      <a:r>
                        <a:rPr lang="is-IS" sz="1100" b="0" i="0" u="none" strike="noStrike">
                          <a:solidFill>
                            <a:srgbClr val="000000"/>
                          </a:solidFill>
                          <a:effectLst/>
                          <a:latin typeface="Arial" panose="020B0604020202020204" pitchFamily="34" charset="0"/>
                        </a:rPr>
                        <a:t>487.442</a:t>
                      </a:r>
                    </a:p>
                  </a:txBody>
                  <a:tcPr marL="9525" marR="9525" marT="9525" marB="0" anchor="ctr"/>
                </a:tc>
                <a:tc>
                  <a:txBody>
                    <a:bodyPr/>
                    <a:lstStyle/>
                    <a:p>
                      <a:pPr algn="ctr" fontAlgn="ctr"/>
                      <a:r>
                        <a:rPr lang="is-IS" sz="1100" b="0" i="0" u="none" strike="noStrike">
                          <a:solidFill>
                            <a:srgbClr val="000000"/>
                          </a:solidFill>
                          <a:effectLst/>
                          <a:latin typeface="Arial" panose="020B0604020202020204" pitchFamily="34" charset="0"/>
                        </a:rPr>
                        <a:t>496.639</a:t>
                      </a:r>
                    </a:p>
                  </a:txBody>
                  <a:tcPr marL="9525" marR="9525" marT="9525" marB="0" anchor="ctr"/>
                </a:tc>
                <a:tc>
                  <a:txBody>
                    <a:bodyPr/>
                    <a:lstStyle/>
                    <a:p>
                      <a:pPr algn="ctr" fontAlgn="ctr"/>
                      <a:r>
                        <a:rPr lang="is-IS" sz="1100" b="0" i="0" u="none" strike="noStrike">
                          <a:solidFill>
                            <a:srgbClr val="000000"/>
                          </a:solidFill>
                          <a:effectLst/>
                          <a:latin typeface="Arial" panose="020B0604020202020204" pitchFamily="34" charset="0"/>
                        </a:rPr>
                        <a:t>505.836</a:t>
                      </a:r>
                    </a:p>
                  </a:txBody>
                  <a:tcPr marL="9525" marR="9525" marT="9525" marB="0" anchor="ctr"/>
                </a:tc>
                <a:tc>
                  <a:txBody>
                    <a:bodyPr/>
                    <a:lstStyle/>
                    <a:p>
                      <a:pPr algn="ctr" fontAlgn="ctr"/>
                      <a:r>
                        <a:rPr lang="is-IS" sz="1100" b="0" i="0" u="none" strike="noStrike">
                          <a:solidFill>
                            <a:srgbClr val="000000"/>
                          </a:solidFill>
                          <a:effectLst/>
                          <a:latin typeface="Arial" panose="020B0604020202020204" pitchFamily="34" charset="0"/>
                        </a:rPr>
                        <a:t>515.033</a:t>
                      </a:r>
                    </a:p>
                  </a:txBody>
                  <a:tcPr marL="9525" marR="9525" marT="9525" marB="0" anchor="ctr"/>
                </a:tc>
                <a:tc>
                  <a:txBody>
                    <a:bodyPr/>
                    <a:lstStyle/>
                    <a:p>
                      <a:pPr algn="ctr" fontAlgn="ctr"/>
                      <a:r>
                        <a:rPr lang="is-IS" sz="1100" b="0" i="0" u="none" strike="noStrike">
                          <a:solidFill>
                            <a:srgbClr val="000000"/>
                          </a:solidFill>
                          <a:effectLst/>
                          <a:latin typeface="Arial" panose="020B0604020202020204" pitchFamily="34" charset="0"/>
                        </a:rPr>
                        <a:t>524.230</a:t>
                      </a:r>
                    </a:p>
                  </a:txBody>
                  <a:tcPr marL="9525" marR="9525" marT="9525" marB="0" anchor="ctr"/>
                </a:tc>
                <a:tc>
                  <a:txBody>
                    <a:bodyPr/>
                    <a:lstStyle/>
                    <a:p>
                      <a:pPr algn="ctr" fontAlgn="ctr"/>
                      <a:r>
                        <a:rPr lang="is-IS" sz="1100" b="0" i="0" u="none" strike="noStrike">
                          <a:solidFill>
                            <a:srgbClr val="000000"/>
                          </a:solidFill>
                          <a:effectLst/>
                          <a:latin typeface="Arial" panose="020B0604020202020204" pitchFamily="34" charset="0"/>
                        </a:rPr>
                        <a:t>533.427</a:t>
                      </a:r>
                    </a:p>
                  </a:txBody>
                  <a:tcPr marL="9525" marR="9525" marT="9525" marB="0" anchor="ctr"/>
                </a:tc>
                <a:extLst>
                  <a:ext uri="{0D108BD9-81ED-4DB2-BD59-A6C34878D82A}">
                    <a16:rowId xmlns:a16="http://schemas.microsoft.com/office/drawing/2014/main" val="4026080383"/>
                  </a:ext>
                </a:extLst>
              </a:tr>
              <a:tr h="215756">
                <a:tc>
                  <a:txBody>
                    <a:bodyPr/>
                    <a:lstStyle/>
                    <a:p>
                      <a:pPr marL="0" algn="ctr" defTabSz="914400" rtl="0" eaLnBrk="1" fontAlgn="b" latinLnBrk="0" hangingPunct="1"/>
                      <a:r>
                        <a:rPr lang="is-IS" sz="1100" b="1" i="0" u="none" strike="noStrike" kern="1200">
                          <a:solidFill>
                            <a:srgbClr val="FFFFFF"/>
                          </a:solidFill>
                          <a:effectLst/>
                          <a:latin typeface="+mn-lt"/>
                          <a:ea typeface="+mn-ea"/>
                          <a:cs typeface="+mn-cs"/>
                        </a:rPr>
                        <a:t>121</a:t>
                      </a:r>
                    </a:p>
                  </a:txBody>
                  <a:tcPr marL="9525" marR="9525" marT="9525" marB="0" anchor="b"/>
                </a:tc>
                <a:tc>
                  <a:txBody>
                    <a:bodyPr/>
                    <a:lstStyle/>
                    <a:p>
                      <a:pPr algn="ctr" fontAlgn="ctr"/>
                      <a:r>
                        <a:rPr lang="is-IS" sz="1100" b="0" i="0" u="none" strike="noStrike">
                          <a:solidFill>
                            <a:srgbClr val="000000"/>
                          </a:solidFill>
                          <a:effectLst/>
                          <a:latin typeface="Arial" panose="020B0604020202020204" pitchFamily="34" charset="0"/>
                        </a:rPr>
                        <a:t>470.752</a:t>
                      </a:r>
                    </a:p>
                  </a:txBody>
                  <a:tcPr marL="9525" marR="9525" marT="9525" marB="0" anchor="ctr"/>
                </a:tc>
                <a:tc>
                  <a:txBody>
                    <a:bodyPr/>
                    <a:lstStyle/>
                    <a:p>
                      <a:pPr algn="ctr" fontAlgn="ctr"/>
                      <a:r>
                        <a:rPr lang="is-IS" sz="1100" b="0" i="0" u="none" strike="noStrike">
                          <a:solidFill>
                            <a:srgbClr val="000000"/>
                          </a:solidFill>
                          <a:effectLst/>
                          <a:latin typeface="Arial" panose="020B0604020202020204" pitchFamily="34" charset="0"/>
                        </a:rPr>
                        <a:t>480.167</a:t>
                      </a:r>
                    </a:p>
                  </a:txBody>
                  <a:tcPr marL="9525" marR="9525" marT="9525" marB="0" anchor="ctr"/>
                </a:tc>
                <a:tc>
                  <a:txBody>
                    <a:bodyPr/>
                    <a:lstStyle/>
                    <a:p>
                      <a:pPr algn="ctr" fontAlgn="ctr"/>
                      <a:r>
                        <a:rPr lang="is-IS" sz="1100" b="0" i="0" u="none" strike="noStrike">
                          <a:solidFill>
                            <a:srgbClr val="000000"/>
                          </a:solidFill>
                          <a:effectLst/>
                          <a:latin typeface="Arial" panose="020B0604020202020204" pitchFamily="34" charset="0"/>
                        </a:rPr>
                        <a:t>489.582</a:t>
                      </a:r>
                    </a:p>
                  </a:txBody>
                  <a:tcPr marL="9525" marR="9525" marT="9525" marB="0" anchor="ctr"/>
                </a:tc>
                <a:tc>
                  <a:txBody>
                    <a:bodyPr/>
                    <a:lstStyle/>
                    <a:p>
                      <a:pPr algn="ctr" fontAlgn="ctr"/>
                      <a:r>
                        <a:rPr lang="is-IS" sz="1100" b="0" i="0" u="none" strike="noStrike">
                          <a:solidFill>
                            <a:srgbClr val="000000"/>
                          </a:solidFill>
                          <a:effectLst/>
                          <a:latin typeface="Arial" panose="020B0604020202020204" pitchFamily="34" charset="0"/>
                        </a:rPr>
                        <a:t>498.997</a:t>
                      </a:r>
                    </a:p>
                  </a:txBody>
                  <a:tcPr marL="9525" marR="9525" marT="9525" marB="0" anchor="ctr"/>
                </a:tc>
                <a:tc>
                  <a:txBody>
                    <a:bodyPr/>
                    <a:lstStyle/>
                    <a:p>
                      <a:pPr algn="ctr" fontAlgn="ctr"/>
                      <a:r>
                        <a:rPr lang="is-IS" sz="1100" b="0" i="0" u="none" strike="noStrike">
                          <a:solidFill>
                            <a:srgbClr val="000000"/>
                          </a:solidFill>
                          <a:effectLst/>
                          <a:latin typeface="Arial" panose="020B0604020202020204" pitchFamily="34" charset="0"/>
                        </a:rPr>
                        <a:t>508.412</a:t>
                      </a:r>
                    </a:p>
                  </a:txBody>
                  <a:tcPr marL="9525" marR="9525" marT="9525" marB="0" anchor="ctr"/>
                </a:tc>
                <a:tc>
                  <a:txBody>
                    <a:bodyPr/>
                    <a:lstStyle/>
                    <a:p>
                      <a:pPr algn="ctr" fontAlgn="ctr"/>
                      <a:r>
                        <a:rPr lang="is-IS" sz="1100" b="0" i="0" u="none" strike="noStrike">
                          <a:solidFill>
                            <a:srgbClr val="000000"/>
                          </a:solidFill>
                          <a:effectLst/>
                          <a:latin typeface="Arial" panose="020B0604020202020204" pitchFamily="34" charset="0"/>
                        </a:rPr>
                        <a:t>517.827</a:t>
                      </a:r>
                    </a:p>
                  </a:txBody>
                  <a:tcPr marL="9525" marR="9525" marT="9525" marB="0" anchor="ctr"/>
                </a:tc>
                <a:tc>
                  <a:txBody>
                    <a:bodyPr/>
                    <a:lstStyle/>
                    <a:p>
                      <a:pPr algn="ctr" fontAlgn="ctr"/>
                      <a:r>
                        <a:rPr lang="is-IS" sz="1100" b="0" i="0" u="none" strike="noStrike">
                          <a:solidFill>
                            <a:srgbClr val="000000"/>
                          </a:solidFill>
                          <a:effectLst/>
                          <a:latin typeface="Arial" panose="020B0604020202020204" pitchFamily="34" charset="0"/>
                        </a:rPr>
                        <a:t>527.242</a:t>
                      </a:r>
                    </a:p>
                  </a:txBody>
                  <a:tcPr marL="9525" marR="9525" marT="9525" marB="0" anchor="ctr"/>
                </a:tc>
                <a:tc>
                  <a:txBody>
                    <a:bodyPr/>
                    <a:lstStyle/>
                    <a:p>
                      <a:pPr algn="ctr" fontAlgn="ctr"/>
                      <a:r>
                        <a:rPr lang="is-IS" sz="1100" b="0" i="0" u="none" strike="noStrike">
                          <a:solidFill>
                            <a:srgbClr val="000000"/>
                          </a:solidFill>
                          <a:effectLst/>
                          <a:latin typeface="Arial" panose="020B0604020202020204" pitchFamily="34" charset="0"/>
                        </a:rPr>
                        <a:t>536.657</a:t>
                      </a:r>
                    </a:p>
                  </a:txBody>
                  <a:tcPr marL="9525" marR="9525" marT="9525" marB="0" anchor="ctr"/>
                </a:tc>
                <a:tc>
                  <a:txBody>
                    <a:bodyPr/>
                    <a:lstStyle/>
                    <a:p>
                      <a:pPr algn="ctr" fontAlgn="ctr"/>
                      <a:r>
                        <a:rPr lang="is-IS" sz="1100" b="0" i="0" u="none" strike="noStrike">
                          <a:solidFill>
                            <a:srgbClr val="000000"/>
                          </a:solidFill>
                          <a:effectLst/>
                          <a:latin typeface="Arial" panose="020B0604020202020204" pitchFamily="34" charset="0"/>
                        </a:rPr>
                        <a:t>546.072</a:t>
                      </a:r>
                    </a:p>
                  </a:txBody>
                  <a:tcPr marL="9525" marR="9525" marT="9525" marB="0" anchor="ctr"/>
                </a:tc>
                <a:extLst>
                  <a:ext uri="{0D108BD9-81ED-4DB2-BD59-A6C34878D82A}">
                    <a16:rowId xmlns:a16="http://schemas.microsoft.com/office/drawing/2014/main" val="60883940"/>
                  </a:ext>
                </a:extLst>
              </a:tr>
              <a:tr h="215756">
                <a:tc>
                  <a:txBody>
                    <a:bodyPr/>
                    <a:lstStyle/>
                    <a:p>
                      <a:pPr marL="0" algn="ctr" defTabSz="914400" rtl="0" eaLnBrk="1" fontAlgn="b" latinLnBrk="0" hangingPunct="1"/>
                      <a:r>
                        <a:rPr lang="is-IS" sz="1100" b="1" i="0" u="none" strike="noStrike" kern="1200">
                          <a:solidFill>
                            <a:srgbClr val="FFFFFF"/>
                          </a:solidFill>
                          <a:effectLst/>
                          <a:latin typeface="+mn-lt"/>
                          <a:ea typeface="+mn-ea"/>
                          <a:cs typeface="+mn-cs"/>
                        </a:rPr>
                        <a:t>123</a:t>
                      </a:r>
                    </a:p>
                  </a:txBody>
                  <a:tcPr marL="9525" marR="9525" marT="9525" marB="0" anchor="b"/>
                </a:tc>
                <a:tc>
                  <a:txBody>
                    <a:bodyPr/>
                    <a:lstStyle/>
                    <a:p>
                      <a:pPr algn="ctr" fontAlgn="ctr"/>
                      <a:r>
                        <a:rPr lang="is-IS" sz="1100" b="0" i="0" u="none" strike="noStrike">
                          <a:solidFill>
                            <a:srgbClr val="000000"/>
                          </a:solidFill>
                          <a:effectLst/>
                          <a:latin typeface="Arial" panose="020B0604020202020204" pitchFamily="34" charset="0"/>
                        </a:rPr>
                        <a:t>478.221</a:t>
                      </a:r>
                    </a:p>
                  </a:txBody>
                  <a:tcPr marL="9525" marR="9525" marT="9525" marB="0" anchor="ctr"/>
                </a:tc>
                <a:tc>
                  <a:txBody>
                    <a:bodyPr/>
                    <a:lstStyle/>
                    <a:p>
                      <a:pPr algn="ctr" fontAlgn="ctr"/>
                      <a:r>
                        <a:rPr lang="is-IS" sz="1100" b="0" i="0" u="none" strike="noStrike">
                          <a:solidFill>
                            <a:srgbClr val="000000"/>
                          </a:solidFill>
                          <a:effectLst/>
                          <a:latin typeface="Arial" panose="020B0604020202020204" pitchFamily="34" charset="0"/>
                        </a:rPr>
                        <a:t>487.786</a:t>
                      </a:r>
                    </a:p>
                  </a:txBody>
                  <a:tcPr marL="9525" marR="9525" marT="9525" marB="0" anchor="ctr"/>
                </a:tc>
                <a:tc>
                  <a:txBody>
                    <a:bodyPr/>
                    <a:lstStyle/>
                    <a:p>
                      <a:pPr algn="ctr" fontAlgn="ctr"/>
                      <a:r>
                        <a:rPr lang="is-IS" sz="1100" b="0" i="0" u="none" strike="noStrike">
                          <a:solidFill>
                            <a:srgbClr val="000000"/>
                          </a:solidFill>
                          <a:effectLst/>
                          <a:latin typeface="Arial" panose="020B0604020202020204" pitchFamily="34" charset="0"/>
                        </a:rPr>
                        <a:t>497.350</a:t>
                      </a:r>
                    </a:p>
                  </a:txBody>
                  <a:tcPr marL="9525" marR="9525" marT="9525" marB="0" anchor="ctr"/>
                </a:tc>
                <a:tc>
                  <a:txBody>
                    <a:bodyPr/>
                    <a:lstStyle/>
                    <a:p>
                      <a:pPr algn="ctr" fontAlgn="ctr"/>
                      <a:r>
                        <a:rPr lang="is-IS" sz="1100" b="0" i="0" u="none" strike="noStrike">
                          <a:solidFill>
                            <a:srgbClr val="000000"/>
                          </a:solidFill>
                          <a:effectLst/>
                          <a:latin typeface="Arial" panose="020B0604020202020204" pitchFamily="34" charset="0"/>
                        </a:rPr>
                        <a:t>506.914</a:t>
                      </a:r>
                    </a:p>
                  </a:txBody>
                  <a:tcPr marL="9525" marR="9525" marT="9525" marB="0" anchor="ctr"/>
                </a:tc>
                <a:tc>
                  <a:txBody>
                    <a:bodyPr/>
                    <a:lstStyle/>
                    <a:p>
                      <a:pPr algn="ctr" fontAlgn="ctr"/>
                      <a:r>
                        <a:rPr lang="is-IS" sz="1100" b="0" i="0" u="none" strike="noStrike">
                          <a:solidFill>
                            <a:srgbClr val="000000"/>
                          </a:solidFill>
                          <a:effectLst/>
                          <a:latin typeface="Arial" panose="020B0604020202020204" pitchFamily="34" charset="0"/>
                        </a:rPr>
                        <a:t>516.479</a:t>
                      </a:r>
                    </a:p>
                  </a:txBody>
                  <a:tcPr marL="9525" marR="9525" marT="9525" marB="0" anchor="ctr"/>
                </a:tc>
                <a:tc>
                  <a:txBody>
                    <a:bodyPr/>
                    <a:lstStyle/>
                    <a:p>
                      <a:pPr algn="ctr" fontAlgn="ctr"/>
                      <a:r>
                        <a:rPr lang="is-IS" sz="1100" b="0" i="0" u="none" strike="noStrike">
                          <a:solidFill>
                            <a:srgbClr val="000000"/>
                          </a:solidFill>
                          <a:effectLst/>
                          <a:latin typeface="Arial" panose="020B0604020202020204" pitchFamily="34" charset="0"/>
                        </a:rPr>
                        <a:t>526.043</a:t>
                      </a:r>
                    </a:p>
                  </a:txBody>
                  <a:tcPr marL="9525" marR="9525" marT="9525" marB="0" anchor="ctr"/>
                </a:tc>
                <a:tc>
                  <a:txBody>
                    <a:bodyPr/>
                    <a:lstStyle/>
                    <a:p>
                      <a:pPr algn="ctr" fontAlgn="ctr"/>
                      <a:r>
                        <a:rPr lang="is-IS" sz="1100" b="0" i="0" u="none" strike="noStrike">
                          <a:solidFill>
                            <a:srgbClr val="000000"/>
                          </a:solidFill>
                          <a:effectLst/>
                          <a:latin typeface="Arial" panose="020B0604020202020204" pitchFamily="34" charset="0"/>
                        </a:rPr>
                        <a:t>535.608</a:t>
                      </a:r>
                    </a:p>
                  </a:txBody>
                  <a:tcPr marL="9525" marR="9525" marT="9525" marB="0" anchor="ctr"/>
                </a:tc>
                <a:tc>
                  <a:txBody>
                    <a:bodyPr/>
                    <a:lstStyle/>
                    <a:p>
                      <a:pPr algn="ctr" fontAlgn="ctr"/>
                      <a:r>
                        <a:rPr lang="is-IS" sz="1100" b="0" i="0" u="none" strike="noStrike">
                          <a:solidFill>
                            <a:srgbClr val="000000"/>
                          </a:solidFill>
                          <a:effectLst/>
                          <a:latin typeface="Arial" panose="020B0604020202020204" pitchFamily="34" charset="0"/>
                        </a:rPr>
                        <a:t>545.172</a:t>
                      </a:r>
                    </a:p>
                  </a:txBody>
                  <a:tcPr marL="9525" marR="9525" marT="9525" marB="0" anchor="ctr"/>
                </a:tc>
                <a:tc>
                  <a:txBody>
                    <a:bodyPr/>
                    <a:lstStyle/>
                    <a:p>
                      <a:pPr algn="ctr" fontAlgn="ctr"/>
                      <a:r>
                        <a:rPr lang="is-IS" sz="1100" b="0" i="0" u="none" strike="noStrike">
                          <a:solidFill>
                            <a:srgbClr val="000000"/>
                          </a:solidFill>
                          <a:effectLst/>
                          <a:latin typeface="Arial" panose="020B0604020202020204" pitchFamily="34" charset="0"/>
                        </a:rPr>
                        <a:t>554.737</a:t>
                      </a:r>
                    </a:p>
                  </a:txBody>
                  <a:tcPr marL="9525" marR="9525" marT="9525" marB="0" anchor="ctr"/>
                </a:tc>
                <a:extLst>
                  <a:ext uri="{0D108BD9-81ED-4DB2-BD59-A6C34878D82A}">
                    <a16:rowId xmlns:a16="http://schemas.microsoft.com/office/drawing/2014/main" val="3838669046"/>
                  </a:ext>
                </a:extLst>
              </a:tr>
              <a:tr h="215756">
                <a:tc>
                  <a:txBody>
                    <a:bodyPr/>
                    <a:lstStyle/>
                    <a:p>
                      <a:pPr marL="0" algn="ctr" defTabSz="914400" rtl="0" eaLnBrk="1" fontAlgn="b" latinLnBrk="0" hangingPunct="1"/>
                      <a:r>
                        <a:rPr lang="is-IS" sz="1100" b="1" i="0" u="none" strike="noStrike" kern="1200">
                          <a:solidFill>
                            <a:srgbClr val="FFFFFF"/>
                          </a:solidFill>
                          <a:effectLst/>
                          <a:latin typeface="+mn-lt"/>
                          <a:ea typeface="+mn-ea"/>
                          <a:cs typeface="+mn-cs"/>
                        </a:rPr>
                        <a:t>125</a:t>
                      </a:r>
                    </a:p>
                  </a:txBody>
                  <a:tcPr marL="9525" marR="9525" marT="9525" marB="0" anchor="b"/>
                </a:tc>
                <a:tc>
                  <a:txBody>
                    <a:bodyPr/>
                    <a:lstStyle/>
                    <a:p>
                      <a:pPr algn="ctr" fontAlgn="ctr"/>
                      <a:r>
                        <a:rPr lang="is-IS" sz="1100" b="0" i="0" u="none" strike="noStrike">
                          <a:solidFill>
                            <a:srgbClr val="000000"/>
                          </a:solidFill>
                          <a:effectLst/>
                          <a:latin typeface="Arial" panose="020B0604020202020204" pitchFamily="34" charset="0"/>
                        </a:rPr>
                        <a:t>485.857</a:t>
                      </a:r>
                    </a:p>
                  </a:txBody>
                  <a:tcPr marL="9525" marR="9525" marT="9525" marB="0" anchor="ctr"/>
                </a:tc>
                <a:tc>
                  <a:txBody>
                    <a:bodyPr/>
                    <a:lstStyle/>
                    <a:p>
                      <a:pPr algn="ctr" fontAlgn="ctr"/>
                      <a:r>
                        <a:rPr lang="is-IS" sz="1100" b="0" i="0" u="none" strike="noStrike">
                          <a:solidFill>
                            <a:srgbClr val="000000"/>
                          </a:solidFill>
                          <a:effectLst/>
                          <a:latin typeface="Arial" panose="020B0604020202020204" pitchFamily="34" charset="0"/>
                        </a:rPr>
                        <a:t>495.574</a:t>
                      </a:r>
                    </a:p>
                  </a:txBody>
                  <a:tcPr marL="9525" marR="9525" marT="9525" marB="0" anchor="ctr"/>
                </a:tc>
                <a:tc>
                  <a:txBody>
                    <a:bodyPr/>
                    <a:lstStyle/>
                    <a:p>
                      <a:pPr algn="ctr" fontAlgn="ctr"/>
                      <a:r>
                        <a:rPr lang="is-IS" sz="1100" b="0" i="0" u="none" strike="noStrike">
                          <a:solidFill>
                            <a:srgbClr val="000000"/>
                          </a:solidFill>
                          <a:effectLst/>
                          <a:latin typeface="Arial" panose="020B0604020202020204" pitchFamily="34" charset="0"/>
                        </a:rPr>
                        <a:t>505.291</a:t>
                      </a:r>
                    </a:p>
                  </a:txBody>
                  <a:tcPr marL="9525" marR="9525" marT="9525" marB="0" anchor="ctr"/>
                </a:tc>
                <a:tc>
                  <a:txBody>
                    <a:bodyPr/>
                    <a:lstStyle/>
                    <a:p>
                      <a:pPr algn="ctr" fontAlgn="ctr"/>
                      <a:r>
                        <a:rPr lang="is-IS" sz="1100" b="0" i="0" u="none" strike="noStrike">
                          <a:solidFill>
                            <a:srgbClr val="000000"/>
                          </a:solidFill>
                          <a:effectLst/>
                          <a:latin typeface="Arial" panose="020B0604020202020204" pitchFamily="34" charset="0"/>
                        </a:rPr>
                        <a:t>515.008</a:t>
                      </a:r>
                    </a:p>
                  </a:txBody>
                  <a:tcPr marL="9525" marR="9525" marT="9525" marB="0" anchor="ctr"/>
                </a:tc>
                <a:tc>
                  <a:txBody>
                    <a:bodyPr/>
                    <a:lstStyle/>
                    <a:p>
                      <a:pPr algn="ctr" fontAlgn="ctr"/>
                      <a:r>
                        <a:rPr lang="is-IS" sz="1100" b="0" i="0" u="none" strike="noStrike">
                          <a:solidFill>
                            <a:srgbClr val="000000"/>
                          </a:solidFill>
                          <a:effectLst/>
                          <a:latin typeface="Arial" panose="020B0604020202020204" pitchFamily="34" charset="0"/>
                        </a:rPr>
                        <a:t>524.726</a:t>
                      </a:r>
                    </a:p>
                  </a:txBody>
                  <a:tcPr marL="9525" marR="9525" marT="9525" marB="0" anchor="ctr"/>
                </a:tc>
                <a:tc>
                  <a:txBody>
                    <a:bodyPr/>
                    <a:lstStyle/>
                    <a:p>
                      <a:pPr algn="ctr" fontAlgn="ctr"/>
                      <a:r>
                        <a:rPr lang="is-IS" sz="1100" b="0" i="0" u="none" strike="noStrike">
                          <a:solidFill>
                            <a:srgbClr val="000000"/>
                          </a:solidFill>
                          <a:effectLst/>
                          <a:latin typeface="Arial" panose="020B0604020202020204" pitchFamily="34" charset="0"/>
                        </a:rPr>
                        <a:t>534.443</a:t>
                      </a:r>
                    </a:p>
                  </a:txBody>
                  <a:tcPr marL="9525" marR="9525" marT="9525" marB="0" anchor="ctr"/>
                </a:tc>
                <a:tc>
                  <a:txBody>
                    <a:bodyPr/>
                    <a:lstStyle/>
                    <a:p>
                      <a:pPr algn="ctr" fontAlgn="ctr"/>
                      <a:r>
                        <a:rPr lang="is-IS" sz="1100" b="0" i="0" u="none" strike="noStrike">
                          <a:solidFill>
                            <a:srgbClr val="000000"/>
                          </a:solidFill>
                          <a:effectLst/>
                          <a:latin typeface="Arial" panose="020B0604020202020204" pitchFamily="34" charset="0"/>
                        </a:rPr>
                        <a:t>544.160</a:t>
                      </a:r>
                    </a:p>
                  </a:txBody>
                  <a:tcPr marL="9525" marR="9525" marT="9525" marB="0" anchor="ctr"/>
                </a:tc>
                <a:tc>
                  <a:txBody>
                    <a:bodyPr/>
                    <a:lstStyle/>
                    <a:p>
                      <a:pPr algn="ctr" fontAlgn="ctr"/>
                      <a:r>
                        <a:rPr lang="is-IS" sz="1100" b="0" i="0" u="none" strike="noStrike">
                          <a:solidFill>
                            <a:srgbClr val="000000"/>
                          </a:solidFill>
                          <a:effectLst/>
                          <a:latin typeface="Arial" panose="020B0604020202020204" pitchFamily="34" charset="0"/>
                        </a:rPr>
                        <a:t>553.877</a:t>
                      </a:r>
                    </a:p>
                  </a:txBody>
                  <a:tcPr marL="9525" marR="9525" marT="9525" marB="0" anchor="ctr"/>
                </a:tc>
                <a:tc>
                  <a:txBody>
                    <a:bodyPr/>
                    <a:lstStyle/>
                    <a:p>
                      <a:pPr algn="ctr" fontAlgn="ctr"/>
                      <a:r>
                        <a:rPr lang="is-IS" sz="1100" b="0" i="0" u="none" strike="noStrike">
                          <a:solidFill>
                            <a:srgbClr val="000000"/>
                          </a:solidFill>
                          <a:effectLst/>
                          <a:latin typeface="Arial" panose="020B0604020202020204" pitchFamily="34" charset="0"/>
                        </a:rPr>
                        <a:t>563.594</a:t>
                      </a:r>
                    </a:p>
                  </a:txBody>
                  <a:tcPr marL="9525" marR="9525" marT="9525" marB="0" anchor="ctr"/>
                </a:tc>
                <a:extLst>
                  <a:ext uri="{0D108BD9-81ED-4DB2-BD59-A6C34878D82A}">
                    <a16:rowId xmlns:a16="http://schemas.microsoft.com/office/drawing/2014/main" val="302437262"/>
                  </a:ext>
                </a:extLst>
              </a:tr>
              <a:tr h="215756">
                <a:tc>
                  <a:txBody>
                    <a:bodyPr/>
                    <a:lstStyle/>
                    <a:p>
                      <a:pPr marL="0" algn="ctr" defTabSz="914400" rtl="0" eaLnBrk="1" fontAlgn="b" latinLnBrk="0" hangingPunct="1"/>
                      <a:r>
                        <a:rPr lang="is-IS" sz="1100" b="1" i="0" u="none" strike="noStrike" kern="1200">
                          <a:solidFill>
                            <a:srgbClr val="FFFFFF"/>
                          </a:solidFill>
                          <a:effectLst/>
                          <a:latin typeface="+mn-lt"/>
                          <a:ea typeface="+mn-ea"/>
                          <a:cs typeface="+mn-cs"/>
                        </a:rPr>
                        <a:t>126</a:t>
                      </a:r>
                    </a:p>
                  </a:txBody>
                  <a:tcPr marL="9525" marR="9525" marT="9525" marB="0" anchor="b"/>
                </a:tc>
                <a:tc>
                  <a:txBody>
                    <a:bodyPr/>
                    <a:lstStyle/>
                    <a:p>
                      <a:pPr algn="ctr" fontAlgn="ctr"/>
                      <a:r>
                        <a:rPr lang="is-IS" sz="1100" b="0" i="0" u="none" strike="noStrike">
                          <a:solidFill>
                            <a:srgbClr val="000000"/>
                          </a:solidFill>
                          <a:effectLst/>
                          <a:latin typeface="Arial" panose="020B0604020202020204" pitchFamily="34" charset="0"/>
                        </a:rPr>
                        <a:t>489.737</a:t>
                      </a:r>
                    </a:p>
                  </a:txBody>
                  <a:tcPr marL="9525" marR="9525" marT="9525" marB="0" anchor="ctr"/>
                </a:tc>
                <a:tc>
                  <a:txBody>
                    <a:bodyPr/>
                    <a:lstStyle/>
                    <a:p>
                      <a:pPr algn="ctr" fontAlgn="ctr"/>
                      <a:r>
                        <a:rPr lang="is-IS" sz="1100" b="0" i="0" u="none" strike="noStrike">
                          <a:solidFill>
                            <a:srgbClr val="000000"/>
                          </a:solidFill>
                          <a:effectLst/>
                          <a:latin typeface="Arial" panose="020B0604020202020204" pitchFamily="34" charset="0"/>
                        </a:rPr>
                        <a:t>499.532</a:t>
                      </a:r>
                    </a:p>
                  </a:txBody>
                  <a:tcPr marL="9525" marR="9525" marT="9525" marB="0" anchor="ctr"/>
                </a:tc>
                <a:tc>
                  <a:txBody>
                    <a:bodyPr/>
                    <a:lstStyle/>
                    <a:p>
                      <a:pPr algn="ctr" fontAlgn="ctr"/>
                      <a:r>
                        <a:rPr lang="is-IS" sz="1100" b="0" i="0" u="none" strike="noStrike">
                          <a:solidFill>
                            <a:srgbClr val="000000"/>
                          </a:solidFill>
                          <a:effectLst/>
                          <a:latin typeface="Arial" panose="020B0604020202020204" pitchFamily="34" charset="0"/>
                        </a:rPr>
                        <a:t>509.326</a:t>
                      </a:r>
                    </a:p>
                  </a:txBody>
                  <a:tcPr marL="9525" marR="9525" marT="9525" marB="0" anchor="ctr"/>
                </a:tc>
                <a:tc>
                  <a:txBody>
                    <a:bodyPr/>
                    <a:lstStyle/>
                    <a:p>
                      <a:pPr algn="ctr" fontAlgn="ctr"/>
                      <a:r>
                        <a:rPr lang="is-IS" sz="1100" b="0" i="0" u="none" strike="noStrike">
                          <a:solidFill>
                            <a:srgbClr val="000000"/>
                          </a:solidFill>
                          <a:effectLst/>
                          <a:latin typeface="Arial" panose="020B0604020202020204" pitchFamily="34" charset="0"/>
                        </a:rPr>
                        <a:t>519.121</a:t>
                      </a:r>
                    </a:p>
                  </a:txBody>
                  <a:tcPr marL="9525" marR="9525" marT="9525" marB="0" anchor="ctr"/>
                </a:tc>
                <a:tc>
                  <a:txBody>
                    <a:bodyPr/>
                    <a:lstStyle/>
                    <a:p>
                      <a:pPr algn="ctr" fontAlgn="ctr"/>
                      <a:r>
                        <a:rPr lang="is-IS" sz="1100" b="0" i="0" u="none" strike="noStrike">
                          <a:solidFill>
                            <a:srgbClr val="000000"/>
                          </a:solidFill>
                          <a:effectLst/>
                          <a:latin typeface="Arial" panose="020B0604020202020204" pitchFamily="34" charset="0"/>
                        </a:rPr>
                        <a:t>528.916</a:t>
                      </a:r>
                    </a:p>
                  </a:txBody>
                  <a:tcPr marL="9525" marR="9525" marT="9525" marB="0" anchor="ctr"/>
                </a:tc>
                <a:tc>
                  <a:txBody>
                    <a:bodyPr/>
                    <a:lstStyle/>
                    <a:p>
                      <a:pPr algn="ctr" fontAlgn="ctr"/>
                      <a:r>
                        <a:rPr lang="is-IS" sz="1100" b="0" i="0" u="none" strike="noStrike">
                          <a:solidFill>
                            <a:srgbClr val="000000"/>
                          </a:solidFill>
                          <a:effectLst/>
                          <a:latin typeface="Arial" panose="020B0604020202020204" pitchFamily="34" charset="0"/>
                        </a:rPr>
                        <a:t>538.711</a:t>
                      </a:r>
                    </a:p>
                  </a:txBody>
                  <a:tcPr marL="9525" marR="9525" marT="9525" marB="0" anchor="ctr"/>
                </a:tc>
                <a:tc>
                  <a:txBody>
                    <a:bodyPr/>
                    <a:lstStyle/>
                    <a:p>
                      <a:pPr algn="ctr" fontAlgn="ctr"/>
                      <a:r>
                        <a:rPr lang="is-IS" sz="1100" b="0" i="0" u="none" strike="noStrike">
                          <a:solidFill>
                            <a:srgbClr val="000000"/>
                          </a:solidFill>
                          <a:effectLst/>
                          <a:latin typeface="Arial" panose="020B0604020202020204" pitchFamily="34" charset="0"/>
                        </a:rPr>
                        <a:t>548.505</a:t>
                      </a:r>
                    </a:p>
                  </a:txBody>
                  <a:tcPr marL="9525" marR="9525" marT="9525" marB="0" anchor="ctr"/>
                </a:tc>
                <a:tc>
                  <a:txBody>
                    <a:bodyPr/>
                    <a:lstStyle/>
                    <a:p>
                      <a:pPr algn="ctr" fontAlgn="ctr"/>
                      <a:r>
                        <a:rPr lang="is-IS" sz="1100" b="0" i="0" u="none" strike="noStrike">
                          <a:solidFill>
                            <a:srgbClr val="000000"/>
                          </a:solidFill>
                          <a:effectLst/>
                          <a:latin typeface="Arial" panose="020B0604020202020204" pitchFamily="34" charset="0"/>
                        </a:rPr>
                        <a:t>558.300</a:t>
                      </a:r>
                    </a:p>
                  </a:txBody>
                  <a:tcPr marL="9525" marR="9525" marT="9525" marB="0" anchor="ctr"/>
                </a:tc>
                <a:tc>
                  <a:txBody>
                    <a:bodyPr/>
                    <a:lstStyle/>
                    <a:p>
                      <a:pPr algn="ctr" fontAlgn="ctr"/>
                      <a:r>
                        <a:rPr lang="is-IS" sz="1100" b="0" i="0" u="none" strike="noStrike">
                          <a:solidFill>
                            <a:srgbClr val="000000"/>
                          </a:solidFill>
                          <a:effectLst/>
                          <a:latin typeface="Arial" panose="020B0604020202020204" pitchFamily="34" charset="0"/>
                        </a:rPr>
                        <a:t>568.095</a:t>
                      </a:r>
                    </a:p>
                  </a:txBody>
                  <a:tcPr marL="9525" marR="9525" marT="9525" marB="0" anchor="ctr"/>
                </a:tc>
                <a:extLst>
                  <a:ext uri="{0D108BD9-81ED-4DB2-BD59-A6C34878D82A}">
                    <a16:rowId xmlns:a16="http://schemas.microsoft.com/office/drawing/2014/main" val="2252153034"/>
                  </a:ext>
                </a:extLst>
              </a:tr>
              <a:tr h="215756">
                <a:tc>
                  <a:txBody>
                    <a:bodyPr/>
                    <a:lstStyle/>
                    <a:p>
                      <a:pPr marL="0" algn="ctr" defTabSz="914400" rtl="0" eaLnBrk="1" fontAlgn="b" latinLnBrk="0" hangingPunct="1"/>
                      <a:r>
                        <a:rPr lang="is-IS" sz="1100" b="1" i="0" u="none" strike="noStrike" kern="1200">
                          <a:solidFill>
                            <a:srgbClr val="FFFFFF"/>
                          </a:solidFill>
                          <a:effectLst/>
                          <a:latin typeface="+mn-lt"/>
                          <a:ea typeface="+mn-ea"/>
                          <a:cs typeface="+mn-cs"/>
                        </a:rPr>
                        <a:t>130</a:t>
                      </a:r>
                    </a:p>
                  </a:txBody>
                  <a:tcPr marL="9525" marR="9525" marT="9525" marB="0" anchor="b"/>
                </a:tc>
                <a:tc>
                  <a:txBody>
                    <a:bodyPr/>
                    <a:lstStyle/>
                    <a:p>
                      <a:pPr algn="ctr" fontAlgn="ctr"/>
                      <a:r>
                        <a:rPr lang="is-IS" sz="1100" b="0" i="0" u="none" strike="noStrike">
                          <a:solidFill>
                            <a:srgbClr val="000000"/>
                          </a:solidFill>
                          <a:effectLst/>
                          <a:latin typeface="Arial" panose="020B0604020202020204" pitchFamily="34" charset="0"/>
                        </a:rPr>
                        <a:t>505.690</a:t>
                      </a:r>
                    </a:p>
                  </a:txBody>
                  <a:tcPr marL="9525" marR="9525" marT="9525" marB="0" anchor="ctr"/>
                </a:tc>
                <a:tc>
                  <a:txBody>
                    <a:bodyPr/>
                    <a:lstStyle/>
                    <a:p>
                      <a:pPr algn="ctr" fontAlgn="ctr"/>
                      <a:r>
                        <a:rPr lang="is-IS" sz="1100" b="0" i="0" u="none" strike="noStrike">
                          <a:solidFill>
                            <a:srgbClr val="000000"/>
                          </a:solidFill>
                          <a:effectLst/>
                          <a:latin typeface="Arial" panose="020B0604020202020204" pitchFamily="34" charset="0"/>
                        </a:rPr>
                        <a:t>515.804</a:t>
                      </a:r>
                    </a:p>
                  </a:txBody>
                  <a:tcPr marL="9525" marR="9525" marT="9525" marB="0" anchor="ctr"/>
                </a:tc>
                <a:tc>
                  <a:txBody>
                    <a:bodyPr/>
                    <a:lstStyle/>
                    <a:p>
                      <a:pPr algn="ctr" fontAlgn="ctr"/>
                      <a:r>
                        <a:rPr lang="is-IS" sz="1100" b="0" i="0" u="none" strike="noStrike">
                          <a:solidFill>
                            <a:srgbClr val="000000"/>
                          </a:solidFill>
                          <a:effectLst/>
                          <a:latin typeface="Arial" panose="020B0604020202020204" pitchFamily="34" charset="0"/>
                        </a:rPr>
                        <a:t>525.917</a:t>
                      </a:r>
                    </a:p>
                  </a:txBody>
                  <a:tcPr marL="9525" marR="9525" marT="9525" marB="0" anchor="ctr"/>
                </a:tc>
                <a:tc>
                  <a:txBody>
                    <a:bodyPr/>
                    <a:lstStyle/>
                    <a:p>
                      <a:pPr algn="ctr" fontAlgn="ctr"/>
                      <a:r>
                        <a:rPr lang="is-IS" sz="1100" b="0" i="0" u="none" strike="noStrike">
                          <a:solidFill>
                            <a:srgbClr val="000000"/>
                          </a:solidFill>
                          <a:effectLst/>
                          <a:latin typeface="Arial" panose="020B0604020202020204" pitchFamily="34" charset="0"/>
                        </a:rPr>
                        <a:t>536.031</a:t>
                      </a:r>
                    </a:p>
                  </a:txBody>
                  <a:tcPr marL="9525" marR="9525" marT="9525" marB="0" anchor="ctr"/>
                </a:tc>
                <a:tc>
                  <a:txBody>
                    <a:bodyPr/>
                    <a:lstStyle/>
                    <a:p>
                      <a:pPr algn="ctr" fontAlgn="ctr"/>
                      <a:r>
                        <a:rPr lang="is-IS" sz="1100" b="0" i="0" u="none" strike="noStrike">
                          <a:solidFill>
                            <a:srgbClr val="000000"/>
                          </a:solidFill>
                          <a:effectLst/>
                          <a:latin typeface="Arial" panose="020B0604020202020204" pitchFamily="34" charset="0"/>
                        </a:rPr>
                        <a:t>546.145</a:t>
                      </a:r>
                    </a:p>
                  </a:txBody>
                  <a:tcPr marL="9525" marR="9525" marT="9525" marB="0" anchor="ctr"/>
                </a:tc>
                <a:tc>
                  <a:txBody>
                    <a:bodyPr/>
                    <a:lstStyle/>
                    <a:p>
                      <a:pPr algn="ctr" fontAlgn="ctr"/>
                      <a:r>
                        <a:rPr lang="is-IS" sz="1100" b="0" i="0" u="none" strike="noStrike">
                          <a:solidFill>
                            <a:srgbClr val="000000"/>
                          </a:solidFill>
                          <a:effectLst/>
                          <a:latin typeface="Arial" panose="020B0604020202020204" pitchFamily="34" charset="0"/>
                        </a:rPr>
                        <a:t>556.259</a:t>
                      </a:r>
                    </a:p>
                  </a:txBody>
                  <a:tcPr marL="9525" marR="9525" marT="9525" marB="0" anchor="ctr"/>
                </a:tc>
                <a:tc>
                  <a:txBody>
                    <a:bodyPr/>
                    <a:lstStyle/>
                    <a:p>
                      <a:pPr algn="ctr" fontAlgn="ctr"/>
                      <a:r>
                        <a:rPr lang="is-IS" sz="1100" b="0" i="0" u="none" strike="noStrike">
                          <a:solidFill>
                            <a:srgbClr val="000000"/>
                          </a:solidFill>
                          <a:effectLst/>
                          <a:latin typeface="Arial" panose="020B0604020202020204" pitchFamily="34" charset="0"/>
                        </a:rPr>
                        <a:t>566.373</a:t>
                      </a:r>
                    </a:p>
                  </a:txBody>
                  <a:tcPr marL="9525" marR="9525" marT="9525" marB="0" anchor="ctr"/>
                </a:tc>
                <a:tc>
                  <a:txBody>
                    <a:bodyPr/>
                    <a:lstStyle/>
                    <a:p>
                      <a:pPr algn="ctr" fontAlgn="ctr"/>
                      <a:r>
                        <a:rPr lang="is-IS" sz="1100" b="0" i="0" u="none" strike="noStrike">
                          <a:solidFill>
                            <a:srgbClr val="000000"/>
                          </a:solidFill>
                          <a:effectLst/>
                          <a:latin typeface="Arial" panose="020B0604020202020204" pitchFamily="34" charset="0"/>
                        </a:rPr>
                        <a:t>576.486</a:t>
                      </a:r>
                    </a:p>
                  </a:txBody>
                  <a:tcPr marL="9525" marR="9525" marT="9525" marB="0" anchor="ctr"/>
                </a:tc>
                <a:tc>
                  <a:txBody>
                    <a:bodyPr/>
                    <a:lstStyle/>
                    <a:p>
                      <a:pPr algn="ctr" fontAlgn="ctr"/>
                      <a:r>
                        <a:rPr lang="is-IS" sz="1100" b="0" i="0" u="none" strike="noStrike">
                          <a:solidFill>
                            <a:srgbClr val="000000"/>
                          </a:solidFill>
                          <a:effectLst/>
                          <a:latin typeface="Arial" panose="020B0604020202020204" pitchFamily="34" charset="0"/>
                        </a:rPr>
                        <a:t>586.600</a:t>
                      </a:r>
                    </a:p>
                  </a:txBody>
                  <a:tcPr marL="9525" marR="9525" marT="9525" marB="0" anchor="ctr"/>
                </a:tc>
                <a:extLst>
                  <a:ext uri="{0D108BD9-81ED-4DB2-BD59-A6C34878D82A}">
                    <a16:rowId xmlns:a16="http://schemas.microsoft.com/office/drawing/2014/main" val="1934134502"/>
                  </a:ext>
                </a:extLst>
              </a:tr>
              <a:tr h="215756">
                <a:tc>
                  <a:txBody>
                    <a:bodyPr/>
                    <a:lstStyle/>
                    <a:p>
                      <a:pPr marL="0" algn="ctr" defTabSz="914400" rtl="0" eaLnBrk="1" fontAlgn="b" latinLnBrk="0" hangingPunct="1"/>
                      <a:r>
                        <a:rPr lang="is-IS" sz="1100" b="1" i="0" u="none" strike="noStrike" kern="1200">
                          <a:solidFill>
                            <a:srgbClr val="FFFFFF"/>
                          </a:solidFill>
                          <a:effectLst/>
                          <a:latin typeface="+mn-lt"/>
                          <a:ea typeface="+mn-ea"/>
                          <a:cs typeface="+mn-cs"/>
                        </a:rPr>
                        <a:t>133</a:t>
                      </a:r>
                    </a:p>
                  </a:txBody>
                  <a:tcPr marL="9525" marR="9525" marT="9525" marB="0" anchor="b"/>
                </a:tc>
                <a:tc>
                  <a:txBody>
                    <a:bodyPr/>
                    <a:lstStyle/>
                    <a:p>
                      <a:pPr algn="ctr" fontAlgn="ctr"/>
                      <a:r>
                        <a:rPr lang="is-IS" sz="1100" b="0" i="0" u="none" strike="noStrike">
                          <a:solidFill>
                            <a:srgbClr val="000000"/>
                          </a:solidFill>
                          <a:effectLst/>
                          <a:latin typeface="Arial" panose="020B0604020202020204" pitchFamily="34" charset="0"/>
                        </a:rPr>
                        <a:t>518.121</a:t>
                      </a:r>
                    </a:p>
                  </a:txBody>
                  <a:tcPr marL="9525" marR="9525" marT="9525" marB="0" anchor="ctr"/>
                </a:tc>
                <a:tc>
                  <a:txBody>
                    <a:bodyPr/>
                    <a:lstStyle/>
                    <a:p>
                      <a:pPr algn="ctr" fontAlgn="ctr"/>
                      <a:r>
                        <a:rPr lang="is-IS" sz="1100" b="0" i="0" u="none" strike="noStrike">
                          <a:solidFill>
                            <a:srgbClr val="000000"/>
                          </a:solidFill>
                          <a:effectLst/>
                          <a:latin typeface="Arial" panose="020B0604020202020204" pitchFamily="34" charset="0"/>
                        </a:rPr>
                        <a:t>528.483</a:t>
                      </a:r>
                    </a:p>
                  </a:txBody>
                  <a:tcPr marL="9525" marR="9525" marT="9525" marB="0" anchor="ctr"/>
                </a:tc>
                <a:tc>
                  <a:txBody>
                    <a:bodyPr/>
                    <a:lstStyle/>
                    <a:p>
                      <a:pPr algn="ctr" fontAlgn="ctr"/>
                      <a:r>
                        <a:rPr lang="is-IS" sz="1100" b="0" i="0" u="none" strike="noStrike">
                          <a:solidFill>
                            <a:srgbClr val="000000"/>
                          </a:solidFill>
                          <a:effectLst/>
                          <a:latin typeface="Arial" panose="020B0604020202020204" pitchFamily="34" charset="0"/>
                        </a:rPr>
                        <a:t>538.846</a:t>
                      </a:r>
                    </a:p>
                  </a:txBody>
                  <a:tcPr marL="9525" marR="9525" marT="9525" marB="0" anchor="ctr"/>
                </a:tc>
                <a:tc>
                  <a:txBody>
                    <a:bodyPr/>
                    <a:lstStyle/>
                    <a:p>
                      <a:pPr algn="ctr" fontAlgn="ctr"/>
                      <a:r>
                        <a:rPr lang="is-IS" sz="1100" b="0" i="0" u="none" strike="noStrike">
                          <a:solidFill>
                            <a:srgbClr val="000000"/>
                          </a:solidFill>
                          <a:effectLst/>
                          <a:latin typeface="Arial" panose="020B0604020202020204" pitchFamily="34" charset="0"/>
                        </a:rPr>
                        <a:t>549.208</a:t>
                      </a:r>
                    </a:p>
                  </a:txBody>
                  <a:tcPr marL="9525" marR="9525" marT="9525" marB="0" anchor="ctr"/>
                </a:tc>
                <a:tc>
                  <a:txBody>
                    <a:bodyPr/>
                    <a:lstStyle/>
                    <a:p>
                      <a:pPr algn="ctr" fontAlgn="ctr"/>
                      <a:r>
                        <a:rPr lang="is-IS" sz="1100" b="0" i="0" u="none" strike="noStrike">
                          <a:solidFill>
                            <a:srgbClr val="000000"/>
                          </a:solidFill>
                          <a:effectLst/>
                          <a:latin typeface="Arial" panose="020B0604020202020204" pitchFamily="34" charset="0"/>
                        </a:rPr>
                        <a:t>559.570</a:t>
                      </a:r>
                    </a:p>
                  </a:txBody>
                  <a:tcPr marL="9525" marR="9525" marT="9525" marB="0" anchor="ctr"/>
                </a:tc>
                <a:tc>
                  <a:txBody>
                    <a:bodyPr/>
                    <a:lstStyle/>
                    <a:p>
                      <a:pPr algn="ctr" fontAlgn="ctr"/>
                      <a:r>
                        <a:rPr lang="is-IS" sz="1100" b="0" i="0" u="none" strike="noStrike">
                          <a:solidFill>
                            <a:srgbClr val="000000"/>
                          </a:solidFill>
                          <a:effectLst/>
                          <a:latin typeface="Arial" panose="020B0604020202020204" pitchFamily="34" charset="0"/>
                        </a:rPr>
                        <a:t>569.933</a:t>
                      </a:r>
                    </a:p>
                  </a:txBody>
                  <a:tcPr marL="9525" marR="9525" marT="9525" marB="0" anchor="ctr"/>
                </a:tc>
                <a:tc>
                  <a:txBody>
                    <a:bodyPr/>
                    <a:lstStyle/>
                    <a:p>
                      <a:pPr algn="ctr" fontAlgn="ctr"/>
                      <a:r>
                        <a:rPr lang="is-IS" sz="1100" b="0" i="0" u="none" strike="noStrike">
                          <a:solidFill>
                            <a:srgbClr val="000000"/>
                          </a:solidFill>
                          <a:effectLst/>
                          <a:latin typeface="Arial" panose="020B0604020202020204" pitchFamily="34" charset="0"/>
                        </a:rPr>
                        <a:t>580.295</a:t>
                      </a:r>
                    </a:p>
                  </a:txBody>
                  <a:tcPr marL="9525" marR="9525" marT="9525" marB="0" anchor="ctr"/>
                </a:tc>
                <a:tc>
                  <a:txBody>
                    <a:bodyPr/>
                    <a:lstStyle/>
                    <a:p>
                      <a:pPr algn="ctr" fontAlgn="ctr"/>
                      <a:r>
                        <a:rPr lang="is-IS" sz="1100" b="0" i="0" u="none" strike="noStrike">
                          <a:solidFill>
                            <a:srgbClr val="000000"/>
                          </a:solidFill>
                          <a:effectLst/>
                          <a:latin typeface="Arial" panose="020B0604020202020204" pitchFamily="34" charset="0"/>
                        </a:rPr>
                        <a:t>590.658</a:t>
                      </a:r>
                    </a:p>
                  </a:txBody>
                  <a:tcPr marL="9525" marR="9525" marT="9525" marB="0" anchor="ctr"/>
                </a:tc>
                <a:tc>
                  <a:txBody>
                    <a:bodyPr/>
                    <a:lstStyle/>
                    <a:p>
                      <a:pPr algn="ctr" fontAlgn="ctr"/>
                      <a:r>
                        <a:rPr lang="is-IS" sz="1100" b="0" i="0" u="none" strike="noStrike">
                          <a:solidFill>
                            <a:srgbClr val="000000"/>
                          </a:solidFill>
                          <a:effectLst/>
                          <a:latin typeface="Arial" panose="020B0604020202020204" pitchFamily="34" charset="0"/>
                        </a:rPr>
                        <a:t>601.020</a:t>
                      </a:r>
                    </a:p>
                  </a:txBody>
                  <a:tcPr marL="9525" marR="9525" marT="9525" marB="0" anchor="ctr"/>
                </a:tc>
                <a:extLst>
                  <a:ext uri="{0D108BD9-81ED-4DB2-BD59-A6C34878D82A}">
                    <a16:rowId xmlns:a16="http://schemas.microsoft.com/office/drawing/2014/main" val="3419462551"/>
                  </a:ext>
                </a:extLst>
              </a:tr>
            </a:tbl>
          </a:graphicData>
        </a:graphic>
      </p:graphicFrame>
      <p:graphicFrame>
        <p:nvGraphicFramePr>
          <p:cNvPr id="7" name="Table 6">
            <a:extLst>
              <a:ext uri="{FF2B5EF4-FFF2-40B4-BE49-F238E27FC236}">
                <a16:creationId xmlns:a16="http://schemas.microsoft.com/office/drawing/2014/main" id="{43EF4093-4A60-EAFF-642D-D852892FBB99}"/>
              </a:ext>
            </a:extLst>
          </p:cNvPr>
          <p:cNvGraphicFramePr>
            <a:graphicFrameLocks noGrp="1"/>
          </p:cNvGraphicFramePr>
          <p:nvPr>
            <p:extLst>
              <p:ext uri="{D42A27DB-BD31-4B8C-83A1-F6EECF244321}">
                <p14:modId xmlns:p14="http://schemas.microsoft.com/office/powerpoint/2010/main" val="1021107166"/>
              </p:ext>
            </p:extLst>
          </p:nvPr>
        </p:nvGraphicFramePr>
        <p:xfrm>
          <a:off x="2597618" y="3119090"/>
          <a:ext cx="7677444" cy="1726048"/>
        </p:xfrm>
        <a:graphic>
          <a:graphicData uri="http://schemas.openxmlformats.org/drawingml/2006/table">
            <a:tbl>
              <a:tblPr firstRow="1" firstCol="1" bandRow="1">
                <a:tableStyleId>{5C22544A-7EE6-4342-B048-85BDC9FD1C3A}</a:tableStyleId>
              </a:tblPr>
              <a:tblGrid>
                <a:gridCol w="426027">
                  <a:extLst>
                    <a:ext uri="{9D8B030D-6E8A-4147-A177-3AD203B41FA5}">
                      <a16:colId xmlns:a16="http://schemas.microsoft.com/office/drawing/2014/main" val="40323341"/>
                    </a:ext>
                  </a:extLst>
                </a:gridCol>
                <a:gridCol w="805713">
                  <a:extLst>
                    <a:ext uri="{9D8B030D-6E8A-4147-A177-3AD203B41FA5}">
                      <a16:colId xmlns:a16="http://schemas.microsoft.com/office/drawing/2014/main" val="2468736757"/>
                    </a:ext>
                  </a:extLst>
                </a:gridCol>
                <a:gridCol w="805713">
                  <a:extLst>
                    <a:ext uri="{9D8B030D-6E8A-4147-A177-3AD203B41FA5}">
                      <a16:colId xmlns:a16="http://schemas.microsoft.com/office/drawing/2014/main" val="3161363345"/>
                    </a:ext>
                  </a:extLst>
                </a:gridCol>
                <a:gridCol w="805713">
                  <a:extLst>
                    <a:ext uri="{9D8B030D-6E8A-4147-A177-3AD203B41FA5}">
                      <a16:colId xmlns:a16="http://schemas.microsoft.com/office/drawing/2014/main" val="845440898"/>
                    </a:ext>
                  </a:extLst>
                </a:gridCol>
                <a:gridCol w="805713">
                  <a:extLst>
                    <a:ext uri="{9D8B030D-6E8A-4147-A177-3AD203B41FA5}">
                      <a16:colId xmlns:a16="http://schemas.microsoft.com/office/drawing/2014/main" val="3337508199"/>
                    </a:ext>
                  </a:extLst>
                </a:gridCol>
                <a:gridCol w="805713">
                  <a:extLst>
                    <a:ext uri="{9D8B030D-6E8A-4147-A177-3AD203B41FA5}">
                      <a16:colId xmlns:a16="http://schemas.microsoft.com/office/drawing/2014/main" val="697548126"/>
                    </a:ext>
                  </a:extLst>
                </a:gridCol>
                <a:gridCol w="805713">
                  <a:extLst>
                    <a:ext uri="{9D8B030D-6E8A-4147-A177-3AD203B41FA5}">
                      <a16:colId xmlns:a16="http://schemas.microsoft.com/office/drawing/2014/main" val="1524951787"/>
                    </a:ext>
                  </a:extLst>
                </a:gridCol>
                <a:gridCol w="805713">
                  <a:extLst>
                    <a:ext uri="{9D8B030D-6E8A-4147-A177-3AD203B41FA5}">
                      <a16:colId xmlns:a16="http://schemas.microsoft.com/office/drawing/2014/main" val="3678894400"/>
                    </a:ext>
                  </a:extLst>
                </a:gridCol>
                <a:gridCol w="805713">
                  <a:extLst>
                    <a:ext uri="{9D8B030D-6E8A-4147-A177-3AD203B41FA5}">
                      <a16:colId xmlns:a16="http://schemas.microsoft.com/office/drawing/2014/main" val="895970732"/>
                    </a:ext>
                  </a:extLst>
                </a:gridCol>
                <a:gridCol w="805713">
                  <a:extLst>
                    <a:ext uri="{9D8B030D-6E8A-4147-A177-3AD203B41FA5}">
                      <a16:colId xmlns:a16="http://schemas.microsoft.com/office/drawing/2014/main" val="1503709466"/>
                    </a:ext>
                  </a:extLst>
                </a:gridCol>
              </a:tblGrid>
              <a:tr h="215756">
                <a:tc>
                  <a:txBody>
                    <a:bodyPr/>
                    <a:lstStyle/>
                    <a:p>
                      <a:pPr algn="ctr" fontAlgn="b"/>
                      <a:r>
                        <a:rPr lang="en-US" sz="1100" b="1" i="0" u="none" strike="noStrike" err="1">
                          <a:solidFill>
                            <a:srgbClr val="FFFFFF"/>
                          </a:solidFill>
                          <a:effectLst/>
                          <a:latin typeface="+mn-lt"/>
                        </a:rPr>
                        <a:t>Lfl</a:t>
                      </a:r>
                      <a:endParaRPr lang="is-IS" sz="1100" b="1" i="0" u="none" strike="noStrike">
                        <a:solidFill>
                          <a:srgbClr val="FFFFFF"/>
                        </a:solidFill>
                        <a:effectLst/>
                        <a:latin typeface="+mn-lt"/>
                      </a:endParaRPr>
                    </a:p>
                  </a:txBody>
                  <a:tcPr marL="9525" marR="9525" marT="9525" marB="0" anchor="ctr"/>
                </a:tc>
                <a:tc>
                  <a:txBody>
                    <a:bodyPr/>
                    <a:lstStyle/>
                    <a:p>
                      <a:pPr algn="ctr" fontAlgn="b"/>
                      <a:endParaRPr lang="is-IS" sz="1100" b="0" i="0" u="none" strike="noStrike" kern="1200">
                        <a:solidFill>
                          <a:srgbClr val="000000"/>
                        </a:solidFill>
                        <a:effectLst/>
                        <a:latin typeface="+mn-lt"/>
                        <a:ea typeface="+mn-ea"/>
                        <a:cs typeface="+mn-cs"/>
                      </a:endParaRPr>
                    </a:p>
                  </a:txBody>
                  <a:tcPr marL="9525" marR="9525" marT="9525" marB="0" anchor="ctr"/>
                </a:tc>
                <a:tc>
                  <a:txBody>
                    <a:bodyPr/>
                    <a:lstStyle/>
                    <a:p>
                      <a:pPr algn="ctr" fontAlgn="b"/>
                      <a:r>
                        <a:rPr lang="is-IS" sz="1100" b="1" i="0" u="none" strike="noStrike">
                          <a:solidFill>
                            <a:srgbClr val="FFFFFF"/>
                          </a:solidFill>
                          <a:effectLst/>
                          <a:latin typeface="+mn-lt"/>
                        </a:rPr>
                        <a:t>2%</a:t>
                      </a:r>
                    </a:p>
                  </a:txBody>
                  <a:tcPr marL="9525" marR="9525" marT="9525" marB="0" anchor="ctr"/>
                </a:tc>
                <a:tc>
                  <a:txBody>
                    <a:bodyPr/>
                    <a:lstStyle/>
                    <a:p>
                      <a:pPr algn="ctr" fontAlgn="b"/>
                      <a:r>
                        <a:rPr lang="is-IS" sz="1100" b="1" i="0" u="none" strike="noStrike">
                          <a:solidFill>
                            <a:srgbClr val="FFFFFF"/>
                          </a:solidFill>
                          <a:effectLst/>
                          <a:latin typeface="+mn-lt"/>
                        </a:rPr>
                        <a:t>4%</a:t>
                      </a:r>
                    </a:p>
                  </a:txBody>
                  <a:tcPr marL="9525" marR="9525" marT="9525" marB="0" anchor="ctr"/>
                </a:tc>
                <a:tc>
                  <a:txBody>
                    <a:bodyPr/>
                    <a:lstStyle/>
                    <a:p>
                      <a:pPr algn="ctr" fontAlgn="b"/>
                      <a:r>
                        <a:rPr lang="is-IS" sz="1100" b="1" i="0" u="none" strike="noStrike">
                          <a:solidFill>
                            <a:srgbClr val="FFFFFF"/>
                          </a:solidFill>
                          <a:effectLst/>
                          <a:latin typeface="+mn-lt"/>
                        </a:rPr>
                        <a:t>6%</a:t>
                      </a:r>
                    </a:p>
                  </a:txBody>
                  <a:tcPr marL="9525" marR="9525" marT="9525" marB="0" anchor="ctr"/>
                </a:tc>
                <a:tc>
                  <a:txBody>
                    <a:bodyPr/>
                    <a:lstStyle/>
                    <a:p>
                      <a:pPr algn="ctr" fontAlgn="b"/>
                      <a:r>
                        <a:rPr lang="is-IS" sz="1100" b="1" i="0" u="none" strike="noStrike">
                          <a:solidFill>
                            <a:srgbClr val="FFFFFF"/>
                          </a:solidFill>
                          <a:effectLst/>
                          <a:latin typeface="+mn-lt"/>
                        </a:rPr>
                        <a:t>8%</a:t>
                      </a:r>
                    </a:p>
                  </a:txBody>
                  <a:tcPr marL="9525" marR="9525" marT="9525" marB="0" anchor="ctr"/>
                </a:tc>
                <a:tc>
                  <a:txBody>
                    <a:bodyPr/>
                    <a:lstStyle/>
                    <a:p>
                      <a:pPr algn="ctr" fontAlgn="b"/>
                      <a:r>
                        <a:rPr lang="is-IS" sz="1100" b="1" i="0" u="none" strike="noStrike">
                          <a:solidFill>
                            <a:srgbClr val="FFFFFF"/>
                          </a:solidFill>
                          <a:effectLst/>
                          <a:latin typeface="+mn-lt"/>
                        </a:rPr>
                        <a:t>10%</a:t>
                      </a:r>
                    </a:p>
                  </a:txBody>
                  <a:tcPr marL="9525" marR="9525" marT="9525" marB="0" anchor="ctr"/>
                </a:tc>
                <a:tc>
                  <a:txBody>
                    <a:bodyPr/>
                    <a:lstStyle/>
                    <a:p>
                      <a:pPr algn="ctr" fontAlgn="b"/>
                      <a:r>
                        <a:rPr lang="is-IS" sz="1100" b="1" i="0" u="none" strike="noStrike">
                          <a:solidFill>
                            <a:srgbClr val="FFFFFF"/>
                          </a:solidFill>
                          <a:effectLst/>
                          <a:latin typeface="+mn-lt"/>
                        </a:rPr>
                        <a:t>12%</a:t>
                      </a:r>
                    </a:p>
                  </a:txBody>
                  <a:tcPr marL="9525" marR="9525" marT="9525" marB="0" anchor="ctr"/>
                </a:tc>
                <a:tc>
                  <a:txBody>
                    <a:bodyPr/>
                    <a:lstStyle/>
                    <a:p>
                      <a:pPr algn="ctr" fontAlgn="b"/>
                      <a:r>
                        <a:rPr lang="is-IS" sz="1100" b="1" i="0" u="none" strike="noStrike">
                          <a:solidFill>
                            <a:srgbClr val="FFFFFF"/>
                          </a:solidFill>
                          <a:effectLst/>
                          <a:latin typeface="+mn-lt"/>
                        </a:rPr>
                        <a:t>14%</a:t>
                      </a:r>
                    </a:p>
                  </a:txBody>
                  <a:tcPr marL="9525" marR="9525" marT="9525" marB="0" anchor="ctr"/>
                </a:tc>
                <a:tc>
                  <a:txBody>
                    <a:bodyPr/>
                    <a:lstStyle/>
                    <a:p>
                      <a:pPr algn="ctr" fontAlgn="b"/>
                      <a:r>
                        <a:rPr lang="is-IS" sz="1100" b="1" i="0" u="none" strike="noStrike">
                          <a:solidFill>
                            <a:srgbClr val="FFFFFF"/>
                          </a:solidFill>
                          <a:effectLst/>
                          <a:latin typeface="+mn-lt"/>
                        </a:rPr>
                        <a:t>16,0%</a:t>
                      </a:r>
                    </a:p>
                  </a:txBody>
                  <a:tcPr marL="9525" marR="9525" marT="9525" marB="0" anchor="ctr"/>
                </a:tc>
                <a:extLst>
                  <a:ext uri="{0D108BD9-81ED-4DB2-BD59-A6C34878D82A}">
                    <a16:rowId xmlns:a16="http://schemas.microsoft.com/office/drawing/2014/main" val="4026080383"/>
                  </a:ext>
                </a:extLst>
              </a:tr>
              <a:tr h="215756">
                <a:tc>
                  <a:txBody>
                    <a:bodyPr/>
                    <a:lstStyle/>
                    <a:p>
                      <a:pPr algn="ctr" fontAlgn="b"/>
                      <a:r>
                        <a:rPr lang="en-US" sz="1100" b="1" i="0" u="none" strike="noStrike">
                          <a:solidFill>
                            <a:srgbClr val="FFFFFF"/>
                          </a:solidFill>
                          <a:effectLst/>
                          <a:latin typeface="+mn-lt"/>
                        </a:rPr>
                        <a:t>1</a:t>
                      </a:r>
                      <a:r>
                        <a:rPr lang="is-IS" sz="1100" b="1" i="0" u="none" strike="noStrike">
                          <a:solidFill>
                            <a:srgbClr val="FFFFFF"/>
                          </a:solidFill>
                          <a:effectLst/>
                          <a:latin typeface="+mn-lt"/>
                        </a:rPr>
                        <a:t>18</a:t>
                      </a:r>
                    </a:p>
                  </a:txBody>
                  <a:tcPr marL="9525" marR="9525" marT="9525" marB="0" anchor="ctr"/>
                </a:tc>
                <a:tc>
                  <a:txBody>
                    <a:bodyPr/>
                    <a:lstStyle/>
                    <a:p>
                      <a:pPr algn="ctr" fontAlgn="ctr"/>
                      <a:r>
                        <a:rPr lang="is-IS" sz="1100" b="0" i="0" u="none" strike="noStrike">
                          <a:solidFill>
                            <a:srgbClr val="000000"/>
                          </a:solidFill>
                          <a:effectLst/>
                          <a:latin typeface="Arial" panose="020B0604020202020204" pitchFamily="34" charset="0"/>
                        </a:rPr>
                        <a:t>23.750</a:t>
                      </a:r>
                    </a:p>
                  </a:txBody>
                  <a:tcPr marL="9525" marR="9525" marT="9525" marB="0" anchor="ctr"/>
                </a:tc>
                <a:tc>
                  <a:txBody>
                    <a:bodyPr/>
                    <a:lstStyle/>
                    <a:p>
                      <a:pPr algn="ctr" fontAlgn="ctr"/>
                      <a:r>
                        <a:rPr lang="is-IS" sz="1100" b="0" i="0" u="none" strike="noStrike">
                          <a:solidFill>
                            <a:srgbClr val="000000"/>
                          </a:solidFill>
                          <a:effectLst/>
                          <a:latin typeface="Arial" panose="020B0604020202020204" pitchFamily="34" charset="0"/>
                        </a:rPr>
                        <a:t>24.225</a:t>
                      </a:r>
                    </a:p>
                  </a:txBody>
                  <a:tcPr marL="9525" marR="9525" marT="9525" marB="0" anchor="ctr"/>
                </a:tc>
                <a:tc>
                  <a:txBody>
                    <a:bodyPr/>
                    <a:lstStyle/>
                    <a:p>
                      <a:pPr algn="ctr" fontAlgn="ctr"/>
                      <a:r>
                        <a:rPr lang="is-IS" sz="1100" b="0" i="0" u="none" strike="noStrike">
                          <a:solidFill>
                            <a:srgbClr val="000000"/>
                          </a:solidFill>
                          <a:effectLst/>
                          <a:latin typeface="Arial" panose="020B0604020202020204" pitchFamily="34" charset="0"/>
                        </a:rPr>
                        <a:t>24.700</a:t>
                      </a:r>
                    </a:p>
                  </a:txBody>
                  <a:tcPr marL="9525" marR="9525" marT="9525" marB="0" anchor="ctr"/>
                </a:tc>
                <a:tc>
                  <a:txBody>
                    <a:bodyPr/>
                    <a:lstStyle/>
                    <a:p>
                      <a:pPr algn="ctr" fontAlgn="ctr"/>
                      <a:r>
                        <a:rPr lang="is-IS" sz="1100" b="0" i="0" u="none" strike="noStrike">
                          <a:solidFill>
                            <a:srgbClr val="000000"/>
                          </a:solidFill>
                          <a:effectLst/>
                          <a:latin typeface="Arial" panose="020B0604020202020204" pitchFamily="34" charset="0"/>
                        </a:rPr>
                        <a:t>25.175</a:t>
                      </a:r>
                    </a:p>
                  </a:txBody>
                  <a:tcPr marL="9525" marR="9525" marT="9525" marB="0" anchor="ctr"/>
                </a:tc>
                <a:tc>
                  <a:txBody>
                    <a:bodyPr/>
                    <a:lstStyle/>
                    <a:p>
                      <a:pPr algn="ctr" fontAlgn="ctr"/>
                      <a:r>
                        <a:rPr lang="is-IS" sz="1100" b="0" i="0" u="none" strike="noStrike">
                          <a:solidFill>
                            <a:srgbClr val="000000"/>
                          </a:solidFill>
                          <a:effectLst/>
                          <a:latin typeface="Arial" panose="020B0604020202020204" pitchFamily="34" charset="0"/>
                        </a:rPr>
                        <a:t>25.650</a:t>
                      </a:r>
                    </a:p>
                  </a:txBody>
                  <a:tcPr marL="9525" marR="9525" marT="9525" marB="0" anchor="ctr"/>
                </a:tc>
                <a:tc>
                  <a:txBody>
                    <a:bodyPr/>
                    <a:lstStyle/>
                    <a:p>
                      <a:pPr algn="ctr" fontAlgn="ctr"/>
                      <a:r>
                        <a:rPr lang="is-IS" sz="1100" b="0" i="0" u="none" strike="noStrike">
                          <a:solidFill>
                            <a:srgbClr val="000000"/>
                          </a:solidFill>
                          <a:effectLst/>
                          <a:latin typeface="Arial" panose="020B0604020202020204" pitchFamily="34" charset="0"/>
                        </a:rPr>
                        <a:t>26.125</a:t>
                      </a:r>
                    </a:p>
                  </a:txBody>
                  <a:tcPr marL="9525" marR="9525" marT="9525" marB="0" anchor="ctr"/>
                </a:tc>
                <a:tc>
                  <a:txBody>
                    <a:bodyPr/>
                    <a:lstStyle/>
                    <a:p>
                      <a:pPr algn="ctr" fontAlgn="ctr"/>
                      <a:r>
                        <a:rPr lang="is-IS" sz="1100" b="0" i="0" u="none" strike="noStrike">
                          <a:solidFill>
                            <a:srgbClr val="000000"/>
                          </a:solidFill>
                          <a:effectLst/>
                          <a:latin typeface="Arial" panose="020B0604020202020204" pitchFamily="34" charset="0"/>
                        </a:rPr>
                        <a:t>26.600</a:t>
                      </a:r>
                    </a:p>
                  </a:txBody>
                  <a:tcPr marL="9525" marR="9525" marT="9525" marB="0" anchor="ctr"/>
                </a:tc>
                <a:tc>
                  <a:txBody>
                    <a:bodyPr/>
                    <a:lstStyle/>
                    <a:p>
                      <a:pPr algn="ctr" fontAlgn="ctr"/>
                      <a:r>
                        <a:rPr lang="is-IS" sz="1100" b="0" i="0" u="none" strike="noStrike">
                          <a:solidFill>
                            <a:srgbClr val="000000"/>
                          </a:solidFill>
                          <a:effectLst/>
                          <a:latin typeface="Arial" panose="020B0604020202020204" pitchFamily="34" charset="0"/>
                        </a:rPr>
                        <a:t>27.075</a:t>
                      </a:r>
                    </a:p>
                  </a:txBody>
                  <a:tcPr marL="9525" marR="9525" marT="9525" marB="0" anchor="ctr"/>
                </a:tc>
                <a:tc>
                  <a:txBody>
                    <a:bodyPr/>
                    <a:lstStyle/>
                    <a:p>
                      <a:pPr algn="ctr" fontAlgn="ctr"/>
                      <a:r>
                        <a:rPr lang="is-IS" sz="1100" b="0" i="0" u="none" strike="noStrike">
                          <a:solidFill>
                            <a:srgbClr val="000000"/>
                          </a:solidFill>
                          <a:effectLst/>
                          <a:latin typeface="Arial" panose="020B0604020202020204" pitchFamily="34" charset="0"/>
                        </a:rPr>
                        <a:t>27.550</a:t>
                      </a:r>
                    </a:p>
                  </a:txBody>
                  <a:tcPr marL="9525" marR="9525" marT="9525" marB="0" anchor="ctr"/>
                </a:tc>
                <a:extLst>
                  <a:ext uri="{0D108BD9-81ED-4DB2-BD59-A6C34878D82A}">
                    <a16:rowId xmlns:a16="http://schemas.microsoft.com/office/drawing/2014/main" val="60883940"/>
                  </a:ext>
                </a:extLst>
              </a:tr>
              <a:tr h="215756">
                <a:tc>
                  <a:txBody>
                    <a:bodyPr/>
                    <a:lstStyle/>
                    <a:p>
                      <a:pPr marL="0" algn="ctr" defTabSz="914400" rtl="0" eaLnBrk="1" fontAlgn="b" latinLnBrk="0" hangingPunct="1"/>
                      <a:r>
                        <a:rPr lang="is-IS" sz="1100" b="1" i="0" u="none" strike="noStrike" kern="1200">
                          <a:solidFill>
                            <a:srgbClr val="FFFFFF"/>
                          </a:solidFill>
                          <a:effectLst/>
                          <a:latin typeface="+mn-lt"/>
                          <a:ea typeface="+mn-ea"/>
                          <a:cs typeface="+mn-cs"/>
                        </a:rPr>
                        <a:t>121</a:t>
                      </a:r>
                    </a:p>
                  </a:txBody>
                  <a:tcPr marL="9525" marR="9525" marT="9525" marB="0" anchor="b"/>
                </a:tc>
                <a:tc>
                  <a:txBody>
                    <a:bodyPr/>
                    <a:lstStyle/>
                    <a:p>
                      <a:pPr algn="ctr" fontAlgn="ctr"/>
                      <a:r>
                        <a:rPr lang="is-IS" sz="1100" b="0" i="0" u="none" strike="noStrike">
                          <a:solidFill>
                            <a:srgbClr val="000000"/>
                          </a:solidFill>
                          <a:effectLst/>
                          <a:latin typeface="Arial" panose="020B0604020202020204" pitchFamily="34" charset="0"/>
                        </a:rPr>
                        <a:t>23.750</a:t>
                      </a:r>
                    </a:p>
                  </a:txBody>
                  <a:tcPr marL="9525" marR="9525" marT="9525" marB="0" anchor="ctr"/>
                </a:tc>
                <a:tc>
                  <a:txBody>
                    <a:bodyPr/>
                    <a:lstStyle/>
                    <a:p>
                      <a:pPr algn="ctr" fontAlgn="ctr"/>
                      <a:r>
                        <a:rPr lang="is-IS" sz="1100" b="0" i="0" u="none" strike="noStrike">
                          <a:solidFill>
                            <a:srgbClr val="000000"/>
                          </a:solidFill>
                          <a:effectLst/>
                          <a:latin typeface="Arial" panose="020B0604020202020204" pitchFamily="34" charset="0"/>
                        </a:rPr>
                        <a:t>24.225</a:t>
                      </a:r>
                    </a:p>
                  </a:txBody>
                  <a:tcPr marL="9525" marR="9525" marT="9525" marB="0" anchor="ctr"/>
                </a:tc>
                <a:tc>
                  <a:txBody>
                    <a:bodyPr/>
                    <a:lstStyle/>
                    <a:p>
                      <a:pPr algn="ctr" fontAlgn="ctr"/>
                      <a:r>
                        <a:rPr lang="is-IS" sz="1100" b="0" i="0" u="none" strike="noStrike">
                          <a:solidFill>
                            <a:srgbClr val="000000"/>
                          </a:solidFill>
                          <a:effectLst/>
                          <a:latin typeface="Arial" panose="020B0604020202020204" pitchFamily="34" charset="0"/>
                        </a:rPr>
                        <a:t>24.700</a:t>
                      </a:r>
                    </a:p>
                  </a:txBody>
                  <a:tcPr marL="9525" marR="9525" marT="9525" marB="0" anchor="ctr"/>
                </a:tc>
                <a:tc>
                  <a:txBody>
                    <a:bodyPr/>
                    <a:lstStyle/>
                    <a:p>
                      <a:pPr algn="ctr" fontAlgn="ctr"/>
                      <a:r>
                        <a:rPr lang="is-IS" sz="1100" b="0" i="0" u="none" strike="noStrike">
                          <a:solidFill>
                            <a:srgbClr val="000000"/>
                          </a:solidFill>
                          <a:effectLst/>
                          <a:latin typeface="Arial" panose="020B0604020202020204" pitchFamily="34" charset="0"/>
                        </a:rPr>
                        <a:t>25.175</a:t>
                      </a:r>
                    </a:p>
                  </a:txBody>
                  <a:tcPr marL="9525" marR="9525" marT="9525" marB="0" anchor="ctr"/>
                </a:tc>
                <a:tc>
                  <a:txBody>
                    <a:bodyPr/>
                    <a:lstStyle/>
                    <a:p>
                      <a:pPr algn="ctr" fontAlgn="ctr"/>
                      <a:r>
                        <a:rPr lang="is-IS" sz="1100" b="0" i="0" u="none" strike="noStrike">
                          <a:solidFill>
                            <a:srgbClr val="000000"/>
                          </a:solidFill>
                          <a:effectLst/>
                          <a:latin typeface="Arial" panose="020B0604020202020204" pitchFamily="34" charset="0"/>
                        </a:rPr>
                        <a:t>25.650</a:t>
                      </a:r>
                    </a:p>
                  </a:txBody>
                  <a:tcPr marL="9525" marR="9525" marT="9525" marB="0" anchor="ctr"/>
                </a:tc>
                <a:tc>
                  <a:txBody>
                    <a:bodyPr/>
                    <a:lstStyle/>
                    <a:p>
                      <a:pPr algn="ctr" fontAlgn="ctr"/>
                      <a:r>
                        <a:rPr lang="is-IS" sz="1100" b="0" i="0" u="none" strike="noStrike">
                          <a:solidFill>
                            <a:srgbClr val="000000"/>
                          </a:solidFill>
                          <a:effectLst/>
                          <a:latin typeface="Arial" panose="020B0604020202020204" pitchFamily="34" charset="0"/>
                        </a:rPr>
                        <a:t>26.125</a:t>
                      </a:r>
                    </a:p>
                  </a:txBody>
                  <a:tcPr marL="9525" marR="9525" marT="9525" marB="0" anchor="ctr"/>
                </a:tc>
                <a:tc>
                  <a:txBody>
                    <a:bodyPr/>
                    <a:lstStyle/>
                    <a:p>
                      <a:pPr algn="ctr" fontAlgn="ctr"/>
                      <a:r>
                        <a:rPr lang="is-IS" sz="1100" b="0" i="0" u="none" strike="noStrike">
                          <a:solidFill>
                            <a:srgbClr val="000000"/>
                          </a:solidFill>
                          <a:effectLst/>
                          <a:latin typeface="Arial" panose="020B0604020202020204" pitchFamily="34" charset="0"/>
                        </a:rPr>
                        <a:t>26.600</a:t>
                      </a:r>
                    </a:p>
                  </a:txBody>
                  <a:tcPr marL="9525" marR="9525" marT="9525" marB="0" anchor="ctr"/>
                </a:tc>
                <a:tc>
                  <a:txBody>
                    <a:bodyPr/>
                    <a:lstStyle/>
                    <a:p>
                      <a:pPr algn="ctr" fontAlgn="ctr"/>
                      <a:r>
                        <a:rPr lang="is-IS" sz="1100" b="0" i="0" u="none" strike="noStrike">
                          <a:solidFill>
                            <a:srgbClr val="000000"/>
                          </a:solidFill>
                          <a:effectLst/>
                          <a:latin typeface="Arial" panose="020B0604020202020204" pitchFamily="34" charset="0"/>
                        </a:rPr>
                        <a:t>27.075</a:t>
                      </a:r>
                    </a:p>
                  </a:txBody>
                  <a:tcPr marL="9525" marR="9525" marT="9525" marB="0" anchor="ctr"/>
                </a:tc>
                <a:tc>
                  <a:txBody>
                    <a:bodyPr/>
                    <a:lstStyle/>
                    <a:p>
                      <a:pPr algn="ctr" fontAlgn="ctr"/>
                      <a:r>
                        <a:rPr lang="is-IS" sz="1100" b="0" i="0" u="none" strike="noStrike">
                          <a:solidFill>
                            <a:srgbClr val="000000"/>
                          </a:solidFill>
                          <a:effectLst/>
                          <a:latin typeface="Arial" panose="020B0604020202020204" pitchFamily="34" charset="0"/>
                        </a:rPr>
                        <a:t>27.550</a:t>
                      </a:r>
                    </a:p>
                  </a:txBody>
                  <a:tcPr marL="9525" marR="9525" marT="9525" marB="0" anchor="ctr"/>
                </a:tc>
                <a:extLst>
                  <a:ext uri="{0D108BD9-81ED-4DB2-BD59-A6C34878D82A}">
                    <a16:rowId xmlns:a16="http://schemas.microsoft.com/office/drawing/2014/main" val="3838669046"/>
                  </a:ext>
                </a:extLst>
              </a:tr>
              <a:tr h="215756">
                <a:tc>
                  <a:txBody>
                    <a:bodyPr/>
                    <a:lstStyle/>
                    <a:p>
                      <a:pPr marL="0" algn="ctr" defTabSz="914400" rtl="0" eaLnBrk="1" fontAlgn="b" latinLnBrk="0" hangingPunct="1"/>
                      <a:r>
                        <a:rPr lang="is-IS" sz="1100" b="1" i="0" u="none" strike="noStrike" kern="1200">
                          <a:solidFill>
                            <a:srgbClr val="FFFFFF"/>
                          </a:solidFill>
                          <a:effectLst/>
                          <a:latin typeface="+mn-lt"/>
                          <a:ea typeface="+mn-ea"/>
                          <a:cs typeface="+mn-cs"/>
                        </a:rPr>
                        <a:t>123</a:t>
                      </a:r>
                    </a:p>
                  </a:txBody>
                  <a:tcPr marL="9525" marR="9525" marT="9525" marB="0" anchor="b"/>
                </a:tc>
                <a:tc>
                  <a:txBody>
                    <a:bodyPr/>
                    <a:lstStyle/>
                    <a:p>
                      <a:pPr algn="ctr" fontAlgn="ctr"/>
                      <a:r>
                        <a:rPr lang="is-IS" sz="1100" b="0" i="0" u="none" strike="noStrike">
                          <a:solidFill>
                            <a:srgbClr val="000000"/>
                          </a:solidFill>
                          <a:effectLst/>
                          <a:latin typeface="Arial" panose="020B0604020202020204" pitchFamily="34" charset="0"/>
                        </a:rPr>
                        <a:t>23.750</a:t>
                      </a:r>
                    </a:p>
                  </a:txBody>
                  <a:tcPr marL="9525" marR="9525" marT="9525" marB="0" anchor="ctr"/>
                </a:tc>
                <a:tc>
                  <a:txBody>
                    <a:bodyPr/>
                    <a:lstStyle/>
                    <a:p>
                      <a:pPr algn="ctr" fontAlgn="ctr"/>
                      <a:r>
                        <a:rPr lang="is-IS" sz="1100" b="0" i="0" u="none" strike="noStrike">
                          <a:solidFill>
                            <a:srgbClr val="000000"/>
                          </a:solidFill>
                          <a:effectLst/>
                          <a:latin typeface="Arial" panose="020B0604020202020204" pitchFamily="34" charset="0"/>
                        </a:rPr>
                        <a:t>24.225</a:t>
                      </a:r>
                    </a:p>
                  </a:txBody>
                  <a:tcPr marL="9525" marR="9525" marT="9525" marB="0" anchor="ctr"/>
                </a:tc>
                <a:tc>
                  <a:txBody>
                    <a:bodyPr/>
                    <a:lstStyle/>
                    <a:p>
                      <a:pPr algn="ctr" fontAlgn="ctr"/>
                      <a:r>
                        <a:rPr lang="is-IS" sz="1100" b="0" i="0" u="none" strike="noStrike">
                          <a:solidFill>
                            <a:srgbClr val="000000"/>
                          </a:solidFill>
                          <a:effectLst/>
                          <a:latin typeface="Arial" panose="020B0604020202020204" pitchFamily="34" charset="0"/>
                        </a:rPr>
                        <a:t>24.700</a:t>
                      </a:r>
                    </a:p>
                  </a:txBody>
                  <a:tcPr marL="9525" marR="9525" marT="9525" marB="0" anchor="ctr"/>
                </a:tc>
                <a:tc>
                  <a:txBody>
                    <a:bodyPr/>
                    <a:lstStyle/>
                    <a:p>
                      <a:pPr algn="ctr" fontAlgn="ctr"/>
                      <a:r>
                        <a:rPr lang="is-IS" sz="1100" b="0" i="0" u="none" strike="noStrike">
                          <a:solidFill>
                            <a:srgbClr val="000000"/>
                          </a:solidFill>
                          <a:effectLst/>
                          <a:latin typeface="Arial" panose="020B0604020202020204" pitchFamily="34" charset="0"/>
                        </a:rPr>
                        <a:t>25.175</a:t>
                      </a:r>
                    </a:p>
                  </a:txBody>
                  <a:tcPr marL="9525" marR="9525" marT="9525" marB="0" anchor="ctr"/>
                </a:tc>
                <a:tc>
                  <a:txBody>
                    <a:bodyPr/>
                    <a:lstStyle/>
                    <a:p>
                      <a:pPr algn="ctr" fontAlgn="ctr"/>
                      <a:r>
                        <a:rPr lang="is-IS" sz="1100" b="0" i="0" u="none" strike="noStrike">
                          <a:solidFill>
                            <a:srgbClr val="000000"/>
                          </a:solidFill>
                          <a:effectLst/>
                          <a:latin typeface="Arial" panose="020B0604020202020204" pitchFamily="34" charset="0"/>
                        </a:rPr>
                        <a:t>25.650</a:t>
                      </a:r>
                    </a:p>
                  </a:txBody>
                  <a:tcPr marL="9525" marR="9525" marT="9525" marB="0" anchor="ctr"/>
                </a:tc>
                <a:tc>
                  <a:txBody>
                    <a:bodyPr/>
                    <a:lstStyle/>
                    <a:p>
                      <a:pPr algn="ctr" fontAlgn="ctr"/>
                      <a:r>
                        <a:rPr lang="is-IS" sz="1100" b="0" i="0" u="none" strike="noStrike">
                          <a:solidFill>
                            <a:srgbClr val="000000"/>
                          </a:solidFill>
                          <a:effectLst/>
                          <a:latin typeface="Arial" panose="020B0604020202020204" pitchFamily="34" charset="0"/>
                        </a:rPr>
                        <a:t>26.125</a:t>
                      </a:r>
                    </a:p>
                  </a:txBody>
                  <a:tcPr marL="9525" marR="9525" marT="9525" marB="0" anchor="ctr"/>
                </a:tc>
                <a:tc>
                  <a:txBody>
                    <a:bodyPr/>
                    <a:lstStyle/>
                    <a:p>
                      <a:pPr algn="ctr" fontAlgn="ctr"/>
                      <a:r>
                        <a:rPr lang="is-IS" sz="1100" b="0" i="0" u="none" strike="noStrike">
                          <a:solidFill>
                            <a:srgbClr val="000000"/>
                          </a:solidFill>
                          <a:effectLst/>
                          <a:latin typeface="Arial" panose="020B0604020202020204" pitchFamily="34" charset="0"/>
                        </a:rPr>
                        <a:t>26.600</a:t>
                      </a:r>
                    </a:p>
                  </a:txBody>
                  <a:tcPr marL="9525" marR="9525" marT="9525" marB="0" anchor="ctr"/>
                </a:tc>
                <a:tc>
                  <a:txBody>
                    <a:bodyPr/>
                    <a:lstStyle/>
                    <a:p>
                      <a:pPr algn="ctr" fontAlgn="ctr"/>
                      <a:r>
                        <a:rPr lang="is-IS" sz="1100" b="0" i="0" u="none" strike="noStrike">
                          <a:solidFill>
                            <a:srgbClr val="000000"/>
                          </a:solidFill>
                          <a:effectLst/>
                          <a:latin typeface="Arial" panose="020B0604020202020204" pitchFamily="34" charset="0"/>
                        </a:rPr>
                        <a:t>27.075</a:t>
                      </a:r>
                    </a:p>
                  </a:txBody>
                  <a:tcPr marL="9525" marR="9525" marT="9525" marB="0" anchor="ctr"/>
                </a:tc>
                <a:tc>
                  <a:txBody>
                    <a:bodyPr/>
                    <a:lstStyle/>
                    <a:p>
                      <a:pPr algn="ctr" fontAlgn="ctr"/>
                      <a:r>
                        <a:rPr lang="is-IS" sz="1100" b="0" i="0" u="none" strike="noStrike">
                          <a:solidFill>
                            <a:srgbClr val="000000"/>
                          </a:solidFill>
                          <a:effectLst/>
                          <a:latin typeface="Arial" panose="020B0604020202020204" pitchFamily="34" charset="0"/>
                        </a:rPr>
                        <a:t>27.550</a:t>
                      </a:r>
                    </a:p>
                  </a:txBody>
                  <a:tcPr marL="9525" marR="9525" marT="9525" marB="0" anchor="ctr"/>
                </a:tc>
                <a:extLst>
                  <a:ext uri="{0D108BD9-81ED-4DB2-BD59-A6C34878D82A}">
                    <a16:rowId xmlns:a16="http://schemas.microsoft.com/office/drawing/2014/main" val="302437262"/>
                  </a:ext>
                </a:extLst>
              </a:tr>
              <a:tr h="215756">
                <a:tc>
                  <a:txBody>
                    <a:bodyPr/>
                    <a:lstStyle/>
                    <a:p>
                      <a:pPr marL="0" algn="ctr" defTabSz="914400" rtl="0" eaLnBrk="1" fontAlgn="b" latinLnBrk="0" hangingPunct="1"/>
                      <a:r>
                        <a:rPr lang="is-IS" sz="1100" b="1" i="0" u="none" strike="noStrike" kern="1200">
                          <a:solidFill>
                            <a:srgbClr val="FFFFFF"/>
                          </a:solidFill>
                          <a:effectLst/>
                          <a:latin typeface="+mn-lt"/>
                          <a:ea typeface="+mn-ea"/>
                          <a:cs typeface="+mn-cs"/>
                        </a:rPr>
                        <a:t>125</a:t>
                      </a:r>
                    </a:p>
                  </a:txBody>
                  <a:tcPr marL="9525" marR="9525" marT="9525" marB="0" anchor="b"/>
                </a:tc>
                <a:tc>
                  <a:txBody>
                    <a:bodyPr/>
                    <a:lstStyle/>
                    <a:p>
                      <a:pPr algn="ctr" fontAlgn="ctr"/>
                      <a:r>
                        <a:rPr lang="is-IS" sz="1100" b="0" i="0" u="none" strike="noStrike">
                          <a:solidFill>
                            <a:srgbClr val="000000"/>
                          </a:solidFill>
                          <a:effectLst/>
                          <a:latin typeface="Arial" panose="020B0604020202020204" pitchFamily="34" charset="0"/>
                        </a:rPr>
                        <a:t>23.750</a:t>
                      </a:r>
                    </a:p>
                  </a:txBody>
                  <a:tcPr marL="9525" marR="9525" marT="9525" marB="0" anchor="ctr"/>
                </a:tc>
                <a:tc>
                  <a:txBody>
                    <a:bodyPr/>
                    <a:lstStyle/>
                    <a:p>
                      <a:pPr algn="ctr" fontAlgn="ctr"/>
                      <a:r>
                        <a:rPr lang="is-IS" sz="1100" b="0" i="0" u="none" strike="noStrike">
                          <a:solidFill>
                            <a:srgbClr val="000000"/>
                          </a:solidFill>
                          <a:effectLst/>
                          <a:latin typeface="Arial" panose="020B0604020202020204" pitchFamily="34" charset="0"/>
                        </a:rPr>
                        <a:t>24.225</a:t>
                      </a:r>
                    </a:p>
                  </a:txBody>
                  <a:tcPr marL="9525" marR="9525" marT="9525" marB="0" anchor="ctr"/>
                </a:tc>
                <a:tc>
                  <a:txBody>
                    <a:bodyPr/>
                    <a:lstStyle/>
                    <a:p>
                      <a:pPr algn="ctr" fontAlgn="ctr"/>
                      <a:r>
                        <a:rPr lang="is-IS" sz="1100" b="0" i="0" u="none" strike="noStrike">
                          <a:solidFill>
                            <a:srgbClr val="000000"/>
                          </a:solidFill>
                          <a:effectLst/>
                          <a:latin typeface="Arial" panose="020B0604020202020204" pitchFamily="34" charset="0"/>
                        </a:rPr>
                        <a:t>24.700</a:t>
                      </a:r>
                    </a:p>
                  </a:txBody>
                  <a:tcPr marL="9525" marR="9525" marT="9525" marB="0" anchor="ctr"/>
                </a:tc>
                <a:tc>
                  <a:txBody>
                    <a:bodyPr/>
                    <a:lstStyle/>
                    <a:p>
                      <a:pPr algn="ctr" fontAlgn="ctr"/>
                      <a:r>
                        <a:rPr lang="is-IS" sz="1100" b="0" i="0" u="none" strike="noStrike">
                          <a:solidFill>
                            <a:srgbClr val="000000"/>
                          </a:solidFill>
                          <a:effectLst/>
                          <a:latin typeface="Arial" panose="020B0604020202020204" pitchFamily="34" charset="0"/>
                        </a:rPr>
                        <a:t>25.175</a:t>
                      </a:r>
                    </a:p>
                  </a:txBody>
                  <a:tcPr marL="9525" marR="9525" marT="9525" marB="0" anchor="ctr"/>
                </a:tc>
                <a:tc>
                  <a:txBody>
                    <a:bodyPr/>
                    <a:lstStyle/>
                    <a:p>
                      <a:pPr algn="ctr" fontAlgn="ctr"/>
                      <a:r>
                        <a:rPr lang="is-IS" sz="1100" b="0" i="0" u="none" strike="noStrike">
                          <a:solidFill>
                            <a:srgbClr val="000000"/>
                          </a:solidFill>
                          <a:effectLst/>
                          <a:latin typeface="Arial" panose="020B0604020202020204" pitchFamily="34" charset="0"/>
                        </a:rPr>
                        <a:t>25.650</a:t>
                      </a:r>
                    </a:p>
                  </a:txBody>
                  <a:tcPr marL="9525" marR="9525" marT="9525" marB="0" anchor="ctr"/>
                </a:tc>
                <a:tc>
                  <a:txBody>
                    <a:bodyPr/>
                    <a:lstStyle/>
                    <a:p>
                      <a:pPr algn="ctr" fontAlgn="ctr"/>
                      <a:r>
                        <a:rPr lang="is-IS" sz="1100" b="0" i="0" u="none" strike="noStrike">
                          <a:solidFill>
                            <a:srgbClr val="000000"/>
                          </a:solidFill>
                          <a:effectLst/>
                          <a:latin typeface="Arial" panose="020B0604020202020204" pitchFamily="34" charset="0"/>
                        </a:rPr>
                        <a:t>26.125</a:t>
                      </a:r>
                    </a:p>
                  </a:txBody>
                  <a:tcPr marL="9525" marR="9525" marT="9525" marB="0" anchor="ctr"/>
                </a:tc>
                <a:tc>
                  <a:txBody>
                    <a:bodyPr/>
                    <a:lstStyle/>
                    <a:p>
                      <a:pPr algn="ctr" fontAlgn="ctr"/>
                      <a:r>
                        <a:rPr lang="is-IS" sz="1100" b="0" i="0" u="none" strike="noStrike">
                          <a:solidFill>
                            <a:srgbClr val="000000"/>
                          </a:solidFill>
                          <a:effectLst/>
                          <a:latin typeface="Arial" panose="020B0604020202020204" pitchFamily="34" charset="0"/>
                        </a:rPr>
                        <a:t>26.600</a:t>
                      </a:r>
                    </a:p>
                  </a:txBody>
                  <a:tcPr marL="9525" marR="9525" marT="9525" marB="0" anchor="ctr"/>
                </a:tc>
                <a:tc>
                  <a:txBody>
                    <a:bodyPr/>
                    <a:lstStyle/>
                    <a:p>
                      <a:pPr algn="ctr" fontAlgn="ctr"/>
                      <a:r>
                        <a:rPr lang="is-IS" sz="1100" b="0" i="0" u="none" strike="noStrike">
                          <a:solidFill>
                            <a:srgbClr val="000000"/>
                          </a:solidFill>
                          <a:effectLst/>
                          <a:latin typeface="Arial" panose="020B0604020202020204" pitchFamily="34" charset="0"/>
                        </a:rPr>
                        <a:t>27.075</a:t>
                      </a:r>
                    </a:p>
                  </a:txBody>
                  <a:tcPr marL="9525" marR="9525" marT="9525" marB="0" anchor="ctr"/>
                </a:tc>
                <a:tc>
                  <a:txBody>
                    <a:bodyPr/>
                    <a:lstStyle/>
                    <a:p>
                      <a:pPr algn="ctr" fontAlgn="ctr"/>
                      <a:r>
                        <a:rPr lang="is-IS" sz="1100" b="0" i="0" u="none" strike="noStrike">
                          <a:solidFill>
                            <a:srgbClr val="000000"/>
                          </a:solidFill>
                          <a:effectLst/>
                          <a:latin typeface="Arial" panose="020B0604020202020204" pitchFamily="34" charset="0"/>
                        </a:rPr>
                        <a:t>27.550</a:t>
                      </a:r>
                    </a:p>
                  </a:txBody>
                  <a:tcPr marL="9525" marR="9525" marT="9525" marB="0" anchor="ctr"/>
                </a:tc>
                <a:extLst>
                  <a:ext uri="{0D108BD9-81ED-4DB2-BD59-A6C34878D82A}">
                    <a16:rowId xmlns:a16="http://schemas.microsoft.com/office/drawing/2014/main" val="2252153034"/>
                  </a:ext>
                </a:extLst>
              </a:tr>
              <a:tr h="215756">
                <a:tc>
                  <a:txBody>
                    <a:bodyPr/>
                    <a:lstStyle/>
                    <a:p>
                      <a:pPr marL="0" algn="ctr" defTabSz="914400" rtl="0" eaLnBrk="1" fontAlgn="b" latinLnBrk="0" hangingPunct="1"/>
                      <a:r>
                        <a:rPr lang="is-IS" sz="1100" b="1" i="0" u="none" strike="noStrike" kern="1200">
                          <a:solidFill>
                            <a:srgbClr val="FFFFFF"/>
                          </a:solidFill>
                          <a:effectLst/>
                          <a:latin typeface="+mn-lt"/>
                          <a:ea typeface="+mn-ea"/>
                          <a:cs typeface="+mn-cs"/>
                        </a:rPr>
                        <a:t>126</a:t>
                      </a:r>
                    </a:p>
                  </a:txBody>
                  <a:tcPr marL="9525" marR="9525" marT="9525" marB="0" anchor="b"/>
                </a:tc>
                <a:tc>
                  <a:txBody>
                    <a:bodyPr/>
                    <a:lstStyle/>
                    <a:p>
                      <a:pPr algn="ctr" fontAlgn="ctr"/>
                      <a:r>
                        <a:rPr lang="is-IS" sz="1100" b="0" i="0" u="none" strike="noStrike">
                          <a:solidFill>
                            <a:srgbClr val="000000"/>
                          </a:solidFill>
                          <a:effectLst/>
                          <a:latin typeface="Arial" panose="020B0604020202020204" pitchFamily="34" charset="0"/>
                        </a:rPr>
                        <a:t>23.750</a:t>
                      </a:r>
                    </a:p>
                  </a:txBody>
                  <a:tcPr marL="9525" marR="9525" marT="9525" marB="0" anchor="ctr"/>
                </a:tc>
                <a:tc>
                  <a:txBody>
                    <a:bodyPr/>
                    <a:lstStyle/>
                    <a:p>
                      <a:pPr algn="ctr" fontAlgn="ctr"/>
                      <a:r>
                        <a:rPr lang="is-IS" sz="1100" b="0" i="0" u="none" strike="noStrike">
                          <a:solidFill>
                            <a:srgbClr val="000000"/>
                          </a:solidFill>
                          <a:effectLst/>
                          <a:latin typeface="Arial" panose="020B0604020202020204" pitchFamily="34" charset="0"/>
                        </a:rPr>
                        <a:t>24.225</a:t>
                      </a:r>
                    </a:p>
                  </a:txBody>
                  <a:tcPr marL="9525" marR="9525" marT="9525" marB="0" anchor="ctr"/>
                </a:tc>
                <a:tc>
                  <a:txBody>
                    <a:bodyPr/>
                    <a:lstStyle/>
                    <a:p>
                      <a:pPr algn="ctr" fontAlgn="ctr"/>
                      <a:r>
                        <a:rPr lang="is-IS" sz="1100" b="0" i="0" u="none" strike="noStrike">
                          <a:solidFill>
                            <a:srgbClr val="000000"/>
                          </a:solidFill>
                          <a:effectLst/>
                          <a:latin typeface="Arial" panose="020B0604020202020204" pitchFamily="34" charset="0"/>
                        </a:rPr>
                        <a:t>24.700</a:t>
                      </a:r>
                    </a:p>
                  </a:txBody>
                  <a:tcPr marL="9525" marR="9525" marT="9525" marB="0" anchor="ctr"/>
                </a:tc>
                <a:tc>
                  <a:txBody>
                    <a:bodyPr/>
                    <a:lstStyle/>
                    <a:p>
                      <a:pPr algn="ctr" fontAlgn="ctr"/>
                      <a:r>
                        <a:rPr lang="is-IS" sz="1100" b="0" i="0" u="none" strike="noStrike">
                          <a:solidFill>
                            <a:srgbClr val="000000"/>
                          </a:solidFill>
                          <a:effectLst/>
                          <a:latin typeface="Arial" panose="020B0604020202020204" pitchFamily="34" charset="0"/>
                        </a:rPr>
                        <a:t>25.175</a:t>
                      </a:r>
                    </a:p>
                  </a:txBody>
                  <a:tcPr marL="9525" marR="9525" marT="9525" marB="0" anchor="ctr"/>
                </a:tc>
                <a:tc>
                  <a:txBody>
                    <a:bodyPr/>
                    <a:lstStyle/>
                    <a:p>
                      <a:pPr algn="ctr" fontAlgn="ctr"/>
                      <a:r>
                        <a:rPr lang="is-IS" sz="1100" b="0" i="0" u="none" strike="noStrike">
                          <a:solidFill>
                            <a:srgbClr val="000000"/>
                          </a:solidFill>
                          <a:effectLst/>
                          <a:latin typeface="Arial" panose="020B0604020202020204" pitchFamily="34" charset="0"/>
                        </a:rPr>
                        <a:t>25.650</a:t>
                      </a:r>
                    </a:p>
                  </a:txBody>
                  <a:tcPr marL="9525" marR="9525" marT="9525" marB="0" anchor="ctr"/>
                </a:tc>
                <a:tc>
                  <a:txBody>
                    <a:bodyPr/>
                    <a:lstStyle/>
                    <a:p>
                      <a:pPr algn="ctr" fontAlgn="ctr"/>
                      <a:r>
                        <a:rPr lang="is-IS" sz="1100" b="0" i="0" u="none" strike="noStrike">
                          <a:solidFill>
                            <a:srgbClr val="000000"/>
                          </a:solidFill>
                          <a:effectLst/>
                          <a:latin typeface="Arial" panose="020B0604020202020204" pitchFamily="34" charset="0"/>
                        </a:rPr>
                        <a:t>26.125</a:t>
                      </a:r>
                    </a:p>
                  </a:txBody>
                  <a:tcPr marL="9525" marR="9525" marT="9525" marB="0" anchor="ctr"/>
                </a:tc>
                <a:tc>
                  <a:txBody>
                    <a:bodyPr/>
                    <a:lstStyle/>
                    <a:p>
                      <a:pPr algn="ctr" fontAlgn="ctr"/>
                      <a:r>
                        <a:rPr lang="is-IS" sz="1100" b="0" i="0" u="none" strike="noStrike">
                          <a:solidFill>
                            <a:srgbClr val="000000"/>
                          </a:solidFill>
                          <a:effectLst/>
                          <a:latin typeface="Arial" panose="020B0604020202020204" pitchFamily="34" charset="0"/>
                        </a:rPr>
                        <a:t>26.600</a:t>
                      </a:r>
                    </a:p>
                  </a:txBody>
                  <a:tcPr marL="9525" marR="9525" marT="9525" marB="0" anchor="ctr"/>
                </a:tc>
                <a:tc>
                  <a:txBody>
                    <a:bodyPr/>
                    <a:lstStyle/>
                    <a:p>
                      <a:pPr algn="ctr" fontAlgn="ctr"/>
                      <a:r>
                        <a:rPr lang="is-IS" sz="1100" b="0" i="0" u="none" strike="noStrike">
                          <a:solidFill>
                            <a:srgbClr val="000000"/>
                          </a:solidFill>
                          <a:effectLst/>
                          <a:latin typeface="Arial" panose="020B0604020202020204" pitchFamily="34" charset="0"/>
                        </a:rPr>
                        <a:t>27.075</a:t>
                      </a:r>
                    </a:p>
                  </a:txBody>
                  <a:tcPr marL="9525" marR="9525" marT="9525" marB="0" anchor="ctr"/>
                </a:tc>
                <a:tc>
                  <a:txBody>
                    <a:bodyPr/>
                    <a:lstStyle/>
                    <a:p>
                      <a:pPr algn="ctr" fontAlgn="ctr"/>
                      <a:r>
                        <a:rPr lang="is-IS" sz="1100" b="0" i="0" u="none" strike="noStrike">
                          <a:solidFill>
                            <a:srgbClr val="000000"/>
                          </a:solidFill>
                          <a:effectLst/>
                          <a:latin typeface="Arial" panose="020B0604020202020204" pitchFamily="34" charset="0"/>
                        </a:rPr>
                        <a:t>27.550</a:t>
                      </a:r>
                    </a:p>
                  </a:txBody>
                  <a:tcPr marL="9525" marR="9525" marT="9525" marB="0" anchor="ctr"/>
                </a:tc>
                <a:extLst>
                  <a:ext uri="{0D108BD9-81ED-4DB2-BD59-A6C34878D82A}">
                    <a16:rowId xmlns:a16="http://schemas.microsoft.com/office/drawing/2014/main" val="1934134502"/>
                  </a:ext>
                </a:extLst>
              </a:tr>
              <a:tr h="215756">
                <a:tc>
                  <a:txBody>
                    <a:bodyPr/>
                    <a:lstStyle/>
                    <a:p>
                      <a:pPr marL="0" algn="ctr" defTabSz="914400" rtl="0" eaLnBrk="1" fontAlgn="b" latinLnBrk="0" hangingPunct="1"/>
                      <a:r>
                        <a:rPr lang="is-IS" sz="1100" b="1" i="0" u="none" strike="noStrike" kern="1200">
                          <a:solidFill>
                            <a:srgbClr val="FFFFFF"/>
                          </a:solidFill>
                          <a:effectLst/>
                          <a:latin typeface="+mn-lt"/>
                          <a:ea typeface="+mn-ea"/>
                          <a:cs typeface="+mn-cs"/>
                        </a:rPr>
                        <a:t>130</a:t>
                      </a:r>
                    </a:p>
                  </a:txBody>
                  <a:tcPr marL="9525" marR="9525" marT="9525" marB="0" anchor="b"/>
                </a:tc>
                <a:tc>
                  <a:txBody>
                    <a:bodyPr/>
                    <a:lstStyle/>
                    <a:p>
                      <a:pPr algn="ctr" fontAlgn="ctr"/>
                      <a:r>
                        <a:rPr lang="is-IS" sz="1100" b="0" i="0" u="none" strike="noStrike">
                          <a:solidFill>
                            <a:srgbClr val="000000"/>
                          </a:solidFill>
                          <a:effectLst/>
                          <a:latin typeface="Arial" panose="020B0604020202020204" pitchFamily="34" charset="0"/>
                        </a:rPr>
                        <a:t>23.750</a:t>
                      </a:r>
                    </a:p>
                  </a:txBody>
                  <a:tcPr marL="9525" marR="9525" marT="9525" marB="0" anchor="ctr"/>
                </a:tc>
                <a:tc>
                  <a:txBody>
                    <a:bodyPr/>
                    <a:lstStyle/>
                    <a:p>
                      <a:pPr algn="ctr" fontAlgn="ctr"/>
                      <a:r>
                        <a:rPr lang="is-IS" sz="1100" b="0" i="0" u="none" strike="noStrike">
                          <a:solidFill>
                            <a:srgbClr val="000000"/>
                          </a:solidFill>
                          <a:effectLst/>
                          <a:latin typeface="Arial" panose="020B0604020202020204" pitchFamily="34" charset="0"/>
                        </a:rPr>
                        <a:t>24.225</a:t>
                      </a:r>
                    </a:p>
                  </a:txBody>
                  <a:tcPr marL="9525" marR="9525" marT="9525" marB="0" anchor="ctr"/>
                </a:tc>
                <a:tc>
                  <a:txBody>
                    <a:bodyPr/>
                    <a:lstStyle/>
                    <a:p>
                      <a:pPr algn="ctr" fontAlgn="ctr"/>
                      <a:r>
                        <a:rPr lang="is-IS" sz="1100" b="0" i="0" u="none" strike="noStrike">
                          <a:solidFill>
                            <a:srgbClr val="000000"/>
                          </a:solidFill>
                          <a:effectLst/>
                          <a:latin typeface="Arial" panose="020B0604020202020204" pitchFamily="34" charset="0"/>
                        </a:rPr>
                        <a:t>24.700</a:t>
                      </a:r>
                    </a:p>
                  </a:txBody>
                  <a:tcPr marL="9525" marR="9525" marT="9525" marB="0" anchor="ctr"/>
                </a:tc>
                <a:tc>
                  <a:txBody>
                    <a:bodyPr/>
                    <a:lstStyle/>
                    <a:p>
                      <a:pPr algn="ctr" fontAlgn="ctr"/>
                      <a:r>
                        <a:rPr lang="is-IS" sz="1100" b="0" i="0" u="none" strike="noStrike">
                          <a:solidFill>
                            <a:srgbClr val="000000"/>
                          </a:solidFill>
                          <a:effectLst/>
                          <a:latin typeface="Arial" panose="020B0604020202020204" pitchFamily="34" charset="0"/>
                        </a:rPr>
                        <a:t>25.175</a:t>
                      </a:r>
                    </a:p>
                  </a:txBody>
                  <a:tcPr marL="9525" marR="9525" marT="9525" marB="0" anchor="ctr"/>
                </a:tc>
                <a:tc>
                  <a:txBody>
                    <a:bodyPr/>
                    <a:lstStyle/>
                    <a:p>
                      <a:pPr algn="ctr" fontAlgn="ctr"/>
                      <a:r>
                        <a:rPr lang="is-IS" sz="1100" b="0" i="0" u="none" strike="noStrike">
                          <a:solidFill>
                            <a:srgbClr val="000000"/>
                          </a:solidFill>
                          <a:effectLst/>
                          <a:latin typeface="Arial" panose="020B0604020202020204" pitchFamily="34" charset="0"/>
                        </a:rPr>
                        <a:t>25.650</a:t>
                      </a:r>
                    </a:p>
                  </a:txBody>
                  <a:tcPr marL="9525" marR="9525" marT="9525" marB="0" anchor="ctr"/>
                </a:tc>
                <a:tc>
                  <a:txBody>
                    <a:bodyPr/>
                    <a:lstStyle/>
                    <a:p>
                      <a:pPr algn="ctr" fontAlgn="ctr"/>
                      <a:r>
                        <a:rPr lang="is-IS" sz="1100" b="0" i="0" u="none" strike="noStrike">
                          <a:solidFill>
                            <a:srgbClr val="000000"/>
                          </a:solidFill>
                          <a:effectLst/>
                          <a:latin typeface="Arial" panose="020B0604020202020204" pitchFamily="34" charset="0"/>
                        </a:rPr>
                        <a:t>26.125</a:t>
                      </a:r>
                    </a:p>
                  </a:txBody>
                  <a:tcPr marL="9525" marR="9525" marT="9525" marB="0" anchor="ctr"/>
                </a:tc>
                <a:tc>
                  <a:txBody>
                    <a:bodyPr/>
                    <a:lstStyle/>
                    <a:p>
                      <a:pPr algn="ctr" fontAlgn="ctr"/>
                      <a:r>
                        <a:rPr lang="is-IS" sz="1100" b="0" i="0" u="none" strike="noStrike">
                          <a:solidFill>
                            <a:srgbClr val="000000"/>
                          </a:solidFill>
                          <a:effectLst/>
                          <a:latin typeface="Arial" panose="020B0604020202020204" pitchFamily="34" charset="0"/>
                        </a:rPr>
                        <a:t>26.600</a:t>
                      </a:r>
                    </a:p>
                  </a:txBody>
                  <a:tcPr marL="9525" marR="9525" marT="9525" marB="0" anchor="ctr"/>
                </a:tc>
                <a:tc>
                  <a:txBody>
                    <a:bodyPr/>
                    <a:lstStyle/>
                    <a:p>
                      <a:pPr algn="ctr" fontAlgn="ctr"/>
                      <a:r>
                        <a:rPr lang="is-IS" sz="1100" b="0" i="0" u="none" strike="noStrike">
                          <a:solidFill>
                            <a:srgbClr val="000000"/>
                          </a:solidFill>
                          <a:effectLst/>
                          <a:latin typeface="Arial" panose="020B0604020202020204" pitchFamily="34" charset="0"/>
                        </a:rPr>
                        <a:t>27.075</a:t>
                      </a:r>
                    </a:p>
                  </a:txBody>
                  <a:tcPr marL="9525" marR="9525" marT="9525" marB="0" anchor="ctr"/>
                </a:tc>
                <a:tc>
                  <a:txBody>
                    <a:bodyPr/>
                    <a:lstStyle/>
                    <a:p>
                      <a:pPr algn="ctr" fontAlgn="ctr"/>
                      <a:r>
                        <a:rPr lang="is-IS" sz="1100" b="0" i="0" u="none" strike="noStrike">
                          <a:solidFill>
                            <a:srgbClr val="000000"/>
                          </a:solidFill>
                          <a:effectLst/>
                          <a:latin typeface="Arial" panose="020B0604020202020204" pitchFamily="34" charset="0"/>
                        </a:rPr>
                        <a:t>27.550</a:t>
                      </a:r>
                    </a:p>
                  </a:txBody>
                  <a:tcPr marL="9525" marR="9525" marT="9525" marB="0" anchor="ctr"/>
                </a:tc>
                <a:extLst>
                  <a:ext uri="{0D108BD9-81ED-4DB2-BD59-A6C34878D82A}">
                    <a16:rowId xmlns:a16="http://schemas.microsoft.com/office/drawing/2014/main" val="3419462551"/>
                  </a:ext>
                </a:extLst>
              </a:tr>
              <a:tr h="215756">
                <a:tc>
                  <a:txBody>
                    <a:bodyPr/>
                    <a:lstStyle/>
                    <a:p>
                      <a:pPr marL="0" algn="ctr" defTabSz="914400" rtl="0" eaLnBrk="1" fontAlgn="b" latinLnBrk="0" hangingPunct="1"/>
                      <a:r>
                        <a:rPr lang="is-IS" sz="1100" b="1" i="0" u="none" strike="noStrike" kern="1200">
                          <a:solidFill>
                            <a:srgbClr val="FFFFFF"/>
                          </a:solidFill>
                          <a:effectLst/>
                          <a:latin typeface="+mn-lt"/>
                          <a:ea typeface="+mn-ea"/>
                          <a:cs typeface="+mn-cs"/>
                        </a:rPr>
                        <a:t>133</a:t>
                      </a:r>
                    </a:p>
                  </a:txBody>
                  <a:tcPr marL="9525" marR="9525" marT="9525" marB="0" anchor="b"/>
                </a:tc>
                <a:tc>
                  <a:txBody>
                    <a:bodyPr/>
                    <a:lstStyle/>
                    <a:p>
                      <a:pPr algn="ctr" fontAlgn="ctr"/>
                      <a:r>
                        <a:rPr lang="is-IS" sz="1100" b="0" i="0" u="none" strike="noStrike">
                          <a:solidFill>
                            <a:srgbClr val="000000"/>
                          </a:solidFill>
                          <a:effectLst/>
                          <a:latin typeface="Arial" panose="020B0604020202020204" pitchFamily="34" charset="0"/>
                        </a:rPr>
                        <a:t>23.750</a:t>
                      </a:r>
                    </a:p>
                  </a:txBody>
                  <a:tcPr marL="9525" marR="9525" marT="9525" marB="0" anchor="ctr"/>
                </a:tc>
                <a:tc>
                  <a:txBody>
                    <a:bodyPr/>
                    <a:lstStyle/>
                    <a:p>
                      <a:pPr algn="ctr" fontAlgn="ctr"/>
                      <a:r>
                        <a:rPr lang="is-IS" sz="1100" b="0" i="0" u="none" strike="noStrike">
                          <a:solidFill>
                            <a:srgbClr val="000000"/>
                          </a:solidFill>
                          <a:effectLst/>
                          <a:latin typeface="Arial" panose="020B0604020202020204" pitchFamily="34" charset="0"/>
                        </a:rPr>
                        <a:t>24.225</a:t>
                      </a:r>
                    </a:p>
                  </a:txBody>
                  <a:tcPr marL="9525" marR="9525" marT="9525" marB="0" anchor="ctr"/>
                </a:tc>
                <a:tc>
                  <a:txBody>
                    <a:bodyPr/>
                    <a:lstStyle/>
                    <a:p>
                      <a:pPr algn="ctr" fontAlgn="ctr"/>
                      <a:r>
                        <a:rPr lang="is-IS" sz="1100" b="0" i="0" u="none" strike="noStrike">
                          <a:solidFill>
                            <a:srgbClr val="000000"/>
                          </a:solidFill>
                          <a:effectLst/>
                          <a:latin typeface="Arial" panose="020B0604020202020204" pitchFamily="34" charset="0"/>
                        </a:rPr>
                        <a:t>24.700</a:t>
                      </a:r>
                    </a:p>
                  </a:txBody>
                  <a:tcPr marL="9525" marR="9525" marT="9525" marB="0" anchor="ctr"/>
                </a:tc>
                <a:tc>
                  <a:txBody>
                    <a:bodyPr/>
                    <a:lstStyle/>
                    <a:p>
                      <a:pPr algn="ctr" fontAlgn="ctr"/>
                      <a:r>
                        <a:rPr lang="is-IS" sz="1100" b="0" i="0" u="none" strike="noStrike">
                          <a:solidFill>
                            <a:srgbClr val="000000"/>
                          </a:solidFill>
                          <a:effectLst/>
                          <a:latin typeface="Arial" panose="020B0604020202020204" pitchFamily="34" charset="0"/>
                        </a:rPr>
                        <a:t>25.175</a:t>
                      </a:r>
                    </a:p>
                  </a:txBody>
                  <a:tcPr marL="9525" marR="9525" marT="9525" marB="0" anchor="ctr"/>
                </a:tc>
                <a:tc>
                  <a:txBody>
                    <a:bodyPr/>
                    <a:lstStyle/>
                    <a:p>
                      <a:pPr algn="ctr" fontAlgn="ctr"/>
                      <a:r>
                        <a:rPr lang="is-IS" sz="1100" b="0" i="0" u="none" strike="noStrike">
                          <a:solidFill>
                            <a:srgbClr val="000000"/>
                          </a:solidFill>
                          <a:effectLst/>
                          <a:latin typeface="Arial" panose="020B0604020202020204" pitchFamily="34" charset="0"/>
                        </a:rPr>
                        <a:t>25.650</a:t>
                      </a:r>
                    </a:p>
                  </a:txBody>
                  <a:tcPr marL="9525" marR="9525" marT="9525" marB="0" anchor="ctr"/>
                </a:tc>
                <a:tc>
                  <a:txBody>
                    <a:bodyPr/>
                    <a:lstStyle/>
                    <a:p>
                      <a:pPr algn="ctr" fontAlgn="ctr"/>
                      <a:r>
                        <a:rPr lang="is-IS" sz="1100" b="0" i="0" u="none" strike="noStrike">
                          <a:solidFill>
                            <a:srgbClr val="000000"/>
                          </a:solidFill>
                          <a:effectLst/>
                          <a:latin typeface="Arial" panose="020B0604020202020204" pitchFamily="34" charset="0"/>
                        </a:rPr>
                        <a:t>26.125</a:t>
                      </a:r>
                    </a:p>
                  </a:txBody>
                  <a:tcPr marL="9525" marR="9525" marT="9525" marB="0" anchor="ctr"/>
                </a:tc>
                <a:tc>
                  <a:txBody>
                    <a:bodyPr/>
                    <a:lstStyle/>
                    <a:p>
                      <a:pPr algn="ctr" fontAlgn="ctr"/>
                      <a:r>
                        <a:rPr lang="is-IS" sz="1100" b="0" i="0" u="none" strike="noStrike">
                          <a:solidFill>
                            <a:srgbClr val="000000"/>
                          </a:solidFill>
                          <a:effectLst/>
                          <a:latin typeface="Arial" panose="020B0604020202020204" pitchFamily="34" charset="0"/>
                        </a:rPr>
                        <a:t>26.600</a:t>
                      </a:r>
                    </a:p>
                  </a:txBody>
                  <a:tcPr marL="9525" marR="9525" marT="9525" marB="0" anchor="ctr"/>
                </a:tc>
                <a:tc>
                  <a:txBody>
                    <a:bodyPr/>
                    <a:lstStyle/>
                    <a:p>
                      <a:pPr algn="ctr" fontAlgn="ctr"/>
                      <a:r>
                        <a:rPr lang="is-IS" sz="1100" b="0" i="0" u="none" strike="noStrike">
                          <a:solidFill>
                            <a:srgbClr val="000000"/>
                          </a:solidFill>
                          <a:effectLst/>
                          <a:latin typeface="Arial" panose="020B0604020202020204" pitchFamily="34" charset="0"/>
                        </a:rPr>
                        <a:t>27.075</a:t>
                      </a:r>
                    </a:p>
                  </a:txBody>
                  <a:tcPr marL="9525" marR="9525" marT="9525" marB="0" anchor="ctr"/>
                </a:tc>
                <a:tc>
                  <a:txBody>
                    <a:bodyPr/>
                    <a:lstStyle/>
                    <a:p>
                      <a:pPr algn="ctr" fontAlgn="ctr"/>
                      <a:r>
                        <a:rPr lang="is-IS" sz="1100" b="0" i="0" u="none" strike="noStrike">
                          <a:solidFill>
                            <a:srgbClr val="000000"/>
                          </a:solidFill>
                          <a:effectLst/>
                          <a:latin typeface="Arial" panose="020B0604020202020204" pitchFamily="34" charset="0"/>
                        </a:rPr>
                        <a:t>27.550</a:t>
                      </a:r>
                    </a:p>
                  </a:txBody>
                  <a:tcPr marL="9525" marR="9525" marT="9525" marB="0" anchor="ctr"/>
                </a:tc>
                <a:extLst>
                  <a:ext uri="{0D108BD9-81ED-4DB2-BD59-A6C34878D82A}">
                    <a16:rowId xmlns:a16="http://schemas.microsoft.com/office/drawing/2014/main" val="4255109940"/>
                  </a:ext>
                </a:extLst>
              </a:tr>
            </a:tbl>
          </a:graphicData>
        </a:graphic>
      </p:graphicFrame>
      <p:graphicFrame>
        <p:nvGraphicFramePr>
          <p:cNvPr id="8" name="Table 7">
            <a:extLst>
              <a:ext uri="{FF2B5EF4-FFF2-40B4-BE49-F238E27FC236}">
                <a16:creationId xmlns:a16="http://schemas.microsoft.com/office/drawing/2014/main" id="{63EFF03E-4105-2941-4977-274C0576DC1B}"/>
              </a:ext>
            </a:extLst>
          </p:cNvPr>
          <p:cNvGraphicFramePr>
            <a:graphicFrameLocks noGrp="1"/>
          </p:cNvGraphicFramePr>
          <p:nvPr>
            <p:extLst>
              <p:ext uri="{D42A27DB-BD31-4B8C-83A1-F6EECF244321}">
                <p14:modId xmlns:p14="http://schemas.microsoft.com/office/powerpoint/2010/main" val="824785971"/>
              </p:ext>
            </p:extLst>
          </p:nvPr>
        </p:nvGraphicFramePr>
        <p:xfrm>
          <a:off x="2597619" y="5035500"/>
          <a:ext cx="7677444" cy="1726048"/>
        </p:xfrm>
        <a:graphic>
          <a:graphicData uri="http://schemas.openxmlformats.org/drawingml/2006/table">
            <a:tbl>
              <a:tblPr firstRow="1" firstCol="1" bandRow="1">
                <a:tableStyleId>{5C22544A-7EE6-4342-B048-85BDC9FD1C3A}</a:tableStyleId>
              </a:tblPr>
              <a:tblGrid>
                <a:gridCol w="426027">
                  <a:extLst>
                    <a:ext uri="{9D8B030D-6E8A-4147-A177-3AD203B41FA5}">
                      <a16:colId xmlns:a16="http://schemas.microsoft.com/office/drawing/2014/main" val="40323341"/>
                    </a:ext>
                  </a:extLst>
                </a:gridCol>
                <a:gridCol w="805713">
                  <a:extLst>
                    <a:ext uri="{9D8B030D-6E8A-4147-A177-3AD203B41FA5}">
                      <a16:colId xmlns:a16="http://schemas.microsoft.com/office/drawing/2014/main" val="2468736757"/>
                    </a:ext>
                  </a:extLst>
                </a:gridCol>
                <a:gridCol w="805713">
                  <a:extLst>
                    <a:ext uri="{9D8B030D-6E8A-4147-A177-3AD203B41FA5}">
                      <a16:colId xmlns:a16="http://schemas.microsoft.com/office/drawing/2014/main" val="3161363345"/>
                    </a:ext>
                  </a:extLst>
                </a:gridCol>
                <a:gridCol w="805713">
                  <a:extLst>
                    <a:ext uri="{9D8B030D-6E8A-4147-A177-3AD203B41FA5}">
                      <a16:colId xmlns:a16="http://schemas.microsoft.com/office/drawing/2014/main" val="845440898"/>
                    </a:ext>
                  </a:extLst>
                </a:gridCol>
                <a:gridCol w="805713">
                  <a:extLst>
                    <a:ext uri="{9D8B030D-6E8A-4147-A177-3AD203B41FA5}">
                      <a16:colId xmlns:a16="http://schemas.microsoft.com/office/drawing/2014/main" val="3337508199"/>
                    </a:ext>
                  </a:extLst>
                </a:gridCol>
                <a:gridCol w="805713">
                  <a:extLst>
                    <a:ext uri="{9D8B030D-6E8A-4147-A177-3AD203B41FA5}">
                      <a16:colId xmlns:a16="http://schemas.microsoft.com/office/drawing/2014/main" val="697548126"/>
                    </a:ext>
                  </a:extLst>
                </a:gridCol>
                <a:gridCol w="805713">
                  <a:extLst>
                    <a:ext uri="{9D8B030D-6E8A-4147-A177-3AD203B41FA5}">
                      <a16:colId xmlns:a16="http://schemas.microsoft.com/office/drawing/2014/main" val="1524951787"/>
                    </a:ext>
                  </a:extLst>
                </a:gridCol>
                <a:gridCol w="805713">
                  <a:extLst>
                    <a:ext uri="{9D8B030D-6E8A-4147-A177-3AD203B41FA5}">
                      <a16:colId xmlns:a16="http://schemas.microsoft.com/office/drawing/2014/main" val="3678894400"/>
                    </a:ext>
                  </a:extLst>
                </a:gridCol>
                <a:gridCol w="805713">
                  <a:extLst>
                    <a:ext uri="{9D8B030D-6E8A-4147-A177-3AD203B41FA5}">
                      <a16:colId xmlns:a16="http://schemas.microsoft.com/office/drawing/2014/main" val="895970732"/>
                    </a:ext>
                  </a:extLst>
                </a:gridCol>
                <a:gridCol w="805713">
                  <a:extLst>
                    <a:ext uri="{9D8B030D-6E8A-4147-A177-3AD203B41FA5}">
                      <a16:colId xmlns:a16="http://schemas.microsoft.com/office/drawing/2014/main" val="1503709466"/>
                    </a:ext>
                  </a:extLst>
                </a:gridCol>
              </a:tblGrid>
              <a:tr h="215756">
                <a:tc>
                  <a:txBody>
                    <a:bodyPr/>
                    <a:lstStyle/>
                    <a:p>
                      <a:pPr algn="ctr" fontAlgn="b"/>
                      <a:r>
                        <a:rPr lang="en-US" sz="1100" b="1" i="0" u="none" strike="noStrike" err="1">
                          <a:solidFill>
                            <a:srgbClr val="FFFFFF"/>
                          </a:solidFill>
                          <a:effectLst/>
                          <a:latin typeface="+mn-lt"/>
                        </a:rPr>
                        <a:t>Lfl</a:t>
                      </a:r>
                      <a:endParaRPr lang="is-IS" sz="1100" b="1" i="0" u="none" strike="noStrike">
                        <a:solidFill>
                          <a:srgbClr val="FFFFFF"/>
                        </a:solidFill>
                        <a:effectLst/>
                        <a:latin typeface="+mn-lt"/>
                      </a:endParaRPr>
                    </a:p>
                  </a:txBody>
                  <a:tcPr marL="9525" marR="9525" marT="9525" marB="0" anchor="ctr"/>
                </a:tc>
                <a:tc>
                  <a:txBody>
                    <a:bodyPr/>
                    <a:lstStyle/>
                    <a:p>
                      <a:pPr algn="ctr" fontAlgn="b"/>
                      <a:endParaRPr lang="is-IS" sz="1100" b="0" i="0" u="none" strike="noStrike" kern="1200">
                        <a:solidFill>
                          <a:srgbClr val="000000"/>
                        </a:solidFill>
                        <a:effectLst/>
                        <a:latin typeface="+mn-lt"/>
                        <a:ea typeface="+mn-ea"/>
                        <a:cs typeface="+mn-cs"/>
                      </a:endParaRPr>
                    </a:p>
                  </a:txBody>
                  <a:tcPr marL="9525" marR="9525" marT="9525" marB="0" anchor="ctr"/>
                </a:tc>
                <a:tc>
                  <a:txBody>
                    <a:bodyPr/>
                    <a:lstStyle/>
                    <a:p>
                      <a:pPr algn="ctr" fontAlgn="b"/>
                      <a:r>
                        <a:rPr lang="is-IS" sz="1100" b="1" i="0" u="none" strike="noStrike">
                          <a:solidFill>
                            <a:srgbClr val="FFFFFF"/>
                          </a:solidFill>
                          <a:effectLst/>
                          <a:latin typeface="+mn-lt"/>
                        </a:rPr>
                        <a:t>2%</a:t>
                      </a:r>
                    </a:p>
                  </a:txBody>
                  <a:tcPr marL="9525" marR="9525" marT="9525" marB="0" anchor="ctr"/>
                </a:tc>
                <a:tc>
                  <a:txBody>
                    <a:bodyPr/>
                    <a:lstStyle/>
                    <a:p>
                      <a:pPr algn="ctr" fontAlgn="b"/>
                      <a:r>
                        <a:rPr lang="is-IS" sz="1100" b="1" i="0" u="none" strike="noStrike">
                          <a:solidFill>
                            <a:srgbClr val="FFFFFF"/>
                          </a:solidFill>
                          <a:effectLst/>
                          <a:latin typeface="+mn-lt"/>
                        </a:rPr>
                        <a:t>4%</a:t>
                      </a:r>
                    </a:p>
                  </a:txBody>
                  <a:tcPr marL="9525" marR="9525" marT="9525" marB="0" anchor="ctr"/>
                </a:tc>
                <a:tc>
                  <a:txBody>
                    <a:bodyPr/>
                    <a:lstStyle/>
                    <a:p>
                      <a:pPr algn="ctr" fontAlgn="b"/>
                      <a:r>
                        <a:rPr lang="is-IS" sz="1100" b="1" i="0" u="none" strike="noStrike">
                          <a:solidFill>
                            <a:srgbClr val="FFFFFF"/>
                          </a:solidFill>
                          <a:effectLst/>
                          <a:latin typeface="+mn-lt"/>
                        </a:rPr>
                        <a:t>6%</a:t>
                      </a:r>
                    </a:p>
                  </a:txBody>
                  <a:tcPr marL="9525" marR="9525" marT="9525" marB="0" anchor="ctr"/>
                </a:tc>
                <a:tc>
                  <a:txBody>
                    <a:bodyPr/>
                    <a:lstStyle/>
                    <a:p>
                      <a:pPr algn="ctr" fontAlgn="b"/>
                      <a:r>
                        <a:rPr lang="is-IS" sz="1100" b="1" i="0" u="none" strike="noStrike">
                          <a:solidFill>
                            <a:srgbClr val="FFFFFF"/>
                          </a:solidFill>
                          <a:effectLst/>
                          <a:latin typeface="+mn-lt"/>
                        </a:rPr>
                        <a:t>8%</a:t>
                      </a:r>
                    </a:p>
                  </a:txBody>
                  <a:tcPr marL="9525" marR="9525" marT="9525" marB="0" anchor="ctr"/>
                </a:tc>
                <a:tc>
                  <a:txBody>
                    <a:bodyPr/>
                    <a:lstStyle/>
                    <a:p>
                      <a:pPr algn="ctr" fontAlgn="b"/>
                      <a:r>
                        <a:rPr lang="is-IS" sz="1100" b="1" i="0" u="none" strike="noStrike">
                          <a:solidFill>
                            <a:srgbClr val="FFFFFF"/>
                          </a:solidFill>
                          <a:effectLst/>
                          <a:latin typeface="+mn-lt"/>
                        </a:rPr>
                        <a:t>10%</a:t>
                      </a:r>
                    </a:p>
                  </a:txBody>
                  <a:tcPr marL="9525" marR="9525" marT="9525" marB="0" anchor="ctr"/>
                </a:tc>
                <a:tc>
                  <a:txBody>
                    <a:bodyPr/>
                    <a:lstStyle/>
                    <a:p>
                      <a:pPr algn="ctr" fontAlgn="b"/>
                      <a:r>
                        <a:rPr lang="is-IS" sz="1100" b="1" i="0" u="none" strike="noStrike">
                          <a:solidFill>
                            <a:srgbClr val="FFFFFF"/>
                          </a:solidFill>
                          <a:effectLst/>
                          <a:latin typeface="+mn-lt"/>
                        </a:rPr>
                        <a:t>12%</a:t>
                      </a:r>
                    </a:p>
                  </a:txBody>
                  <a:tcPr marL="9525" marR="9525" marT="9525" marB="0" anchor="ctr"/>
                </a:tc>
                <a:tc>
                  <a:txBody>
                    <a:bodyPr/>
                    <a:lstStyle/>
                    <a:p>
                      <a:pPr algn="ctr" fontAlgn="b"/>
                      <a:r>
                        <a:rPr lang="is-IS" sz="1100" b="1" i="0" u="none" strike="noStrike">
                          <a:solidFill>
                            <a:srgbClr val="FFFFFF"/>
                          </a:solidFill>
                          <a:effectLst/>
                          <a:latin typeface="+mn-lt"/>
                        </a:rPr>
                        <a:t>14%</a:t>
                      </a:r>
                    </a:p>
                  </a:txBody>
                  <a:tcPr marL="9525" marR="9525" marT="9525" marB="0" anchor="ctr"/>
                </a:tc>
                <a:tc>
                  <a:txBody>
                    <a:bodyPr/>
                    <a:lstStyle/>
                    <a:p>
                      <a:pPr algn="ctr" fontAlgn="b"/>
                      <a:r>
                        <a:rPr lang="is-IS" sz="1100" b="1" i="0" u="none" strike="noStrike">
                          <a:solidFill>
                            <a:srgbClr val="FFFFFF"/>
                          </a:solidFill>
                          <a:effectLst/>
                          <a:latin typeface="+mn-lt"/>
                        </a:rPr>
                        <a:t>16,0%</a:t>
                      </a:r>
                    </a:p>
                  </a:txBody>
                  <a:tcPr marL="9525" marR="9525" marT="9525" marB="0" anchor="ctr"/>
                </a:tc>
                <a:extLst>
                  <a:ext uri="{0D108BD9-81ED-4DB2-BD59-A6C34878D82A}">
                    <a16:rowId xmlns:a16="http://schemas.microsoft.com/office/drawing/2014/main" val="4026080383"/>
                  </a:ext>
                </a:extLst>
              </a:tr>
              <a:tr h="215756">
                <a:tc>
                  <a:txBody>
                    <a:bodyPr/>
                    <a:lstStyle/>
                    <a:p>
                      <a:pPr algn="ctr" fontAlgn="b"/>
                      <a:r>
                        <a:rPr lang="en-US" sz="1100" b="1" i="0" u="none" strike="noStrike">
                          <a:solidFill>
                            <a:srgbClr val="FFFFFF"/>
                          </a:solidFill>
                          <a:effectLst/>
                          <a:latin typeface="+mn-lt"/>
                        </a:rPr>
                        <a:t>1</a:t>
                      </a:r>
                      <a:r>
                        <a:rPr lang="is-IS" sz="1100" b="1" i="0" u="none" strike="noStrike">
                          <a:solidFill>
                            <a:srgbClr val="FFFFFF"/>
                          </a:solidFill>
                          <a:effectLst/>
                          <a:latin typeface="+mn-lt"/>
                        </a:rPr>
                        <a:t>18</a:t>
                      </a:r>
                    </a:p>
                  </a:txBody>
                  <a:tcPr marL="9525" marR="9525" marT="9525" marB="0" anchor="ctr"/>
                </a:tc>
                <a:tc>
                  <a:txBody>
                    <a:bodyPr/>
                    <a:lstStyle/>
                    <a:p>
                      <a:pPr algn="ctr" fontAlgn="ctr"/>
                      <a:r>
                        <a:rPr lang="is-IS" sz="1100" b="0" i="0" u="none" strike="noStrike">
                          <a:solidFill>
                            <a:srgbClr val="000000"/>
                          </a:solidFill>
                          <a:effectLst/>
                          <a:latin typeface="Arial" panose="020B0604020202020204" pitchFamily="34" charset="0"/>
                        </a:rPr>
                        <a:t>5,45%</a:t>
                      </a:r>
                    </a:p>
                  </a:txBody>
                  <a:tcPr marL="9525" marR="9525" marT="9525" marB="0" anchor="ctr"/>
                </a:tc>
                <a:tc>
                  <a:txBody>
                    <a:bodyPr/>
                    <a:lstStyle/>
                    <a:p>
                      <a:pPr algn="ctr" fontAlgn="ctr"/>
                      <a:r>
                        <a:rPr lang="is-IS" sz="1100" b="0" i="0" u="none" strike="noStrike">
                          <a:solidFill>
                            <a:srgbClr val="000000"/>
                          </a:solidFill>
                          <a:effectLst/>
                          <a:latin typeface="Arial" panose="020B0604020202020204" pitchFamily="34" charset="0"/>
                        </a:rPr>
                        <a:t>5,45%</a:t>
                      </a:r>
                    </a:p>
                  </a:txBody>
                  <a:tcPr marL="9525" marR="9525" marT="9525" marB="0" anchor="ctr"/>
                </a:tc>
                <a:tc>
                  <a:txBody>
                    <a:bodyPr/>
                    <a:lstStyle/>
                    <a:p>
                      <a:pPr algn="ctr" fontAlgn="ctr"/>
                      <a:r>
                        <a:rPr lang="is-IS" sz="1100" b="0" i="0" u="none" strike="noStrike">
                          <a:solidFill>
                            <a:srgbClr val="000000"/>
                          </a:solidFill>
                          <a:effectLst/>
                          <a:latin typeface="Arial" panose="020B0604020202020204" pitchFamily="34" charset="0"/>
                        </a:rPr>
                        <a:t>5,45%</a:t>
                      </a:r>
                    </a:p>
                  </a:txBody>
                  <a:tcPr marL="9525" marR="9525" marT="9525" marB="0" anchor="ctr"/>
                </a:tc>
                <a:tc>
                  <a:txBody>
                    <a:bodyPr/>
                    <a:lstStyle/>
                    <a:p>
                      <a:pPr algn="ctr" fontAlgn="ctr"/>
                      <a:r>
                        <a:rPr lang="is-IS" sz="1100" b="0" i="0" u="none" strike="noStrike">
                          <a:solidFill>
                            <a:srgbClr val="000000"/>
                          </a:solidFill>
                          <a:effectLst/>
                          <a:latin typeface="Arial" panose="020B0604020202020204" pitchFamily="34" charset="0"/>
                        </a:rPr>
                        <a:t>5,45%</a:t>
                      </a:r>
                    </a:p>
                  </a:txBody>
                  <a:tcPr marL="9525" marR="9525" marT="9525" marB="0" anchor="ctr"/>
                </a:tc>
                <a:tc>
                  <a:txBody>
                    <a:bodyPr/>
                    <a:lstStyle/>
                    <a:p>
                      <a:pPr algn="ctr" fontAlgn="ctr"/>
                      <a:r>
                        <a:rPr lang="is-IS" sz="1100" b="0" i="0" u="none" strike="noStrike">
                          <a:solidFill>
                            <a:srgbClr val="000000"/>
                          </a:solidFill>
                          <a:effectLst/>
                          <a:latin typeface="Arial" panose="020B0604020202020204" pitchFamily="34" charset="0"/>
                        </a:rPr>
                        <a:t>5,45%</a:t>
                      </a:r>
                    </a:p>
                  </a:txBody>
                  <a:tcPr marL="9525" marR="9525" marT="9525" marB="0" anchor="ctr"/>
                </a:tc>
                <a:tc>
                  <a:txBody>
                    <a:bodyPr/>
                    <a:lstStyle/>
                    <a:p>
                      <a:pPr algn="ctr" fontAlgn="ctr"/>
                      <a:r>
                        <a:rPr lang="is-IS" sz="1100" b="0" i="0" u="none" strike="noStrike">
                          <a:solidFill>
                            <a:srgbClr val="000000"/>
                          </a:solidFill>
                          <a:effectLst/>
                          <a:latin typeface="Arial" panose="020B0604020202020204" pitchFamily="34" charset="0"/>
                        </a:rPr>
                        <a:t>5,45%</a:t>
                      </a:r>
                    </a:p>
                  </a:txBody>
                  <a:tcPr marL="9525" marR="9525" marT="9525" marB="0" anchor="ctr"/>
                </a:tc>
                <a:tc>
                  <a:txBody>
                    <a:bodyPr/>
                    <a:lstStyle/>
                    <a:p>
                      <a:pPr algn="ctr" fontAlgn="ctr"/>
                      <a:r>
                        <a:rPr lang="is-IS" sz="1100" b="0" i="0" u="none" strike="noStrike">
                          <a:solidFill>
                            <a:srgbClr val="000000"/>
                          </a:solidFill>
                          <a:effectLst/>
                          <a:latin typeface="Arial" panose="020B0604020202020204" pitchFamily="34" charset="0"/>
                        </a:rPr>
                        <a:t>5,45%</a:t>
                      </a:r>
                    </a:p>
                  </a:txBody>
                  <a:tcPr marL="9525" marR="9525" marT="9525" marB="0" anchor="ctr"/>
                </a:tc>
                <a:tc>
                  <a:txBody>
                    <a:bodyPr/>
                    <a:lstStyle/>
                    <a:p>
                      <a:pPr algn="ctr" fontAlgn="ctr"/>
                      <a:r>
                        <a:rPr lang="is-IS" sz="1100" b="0" i="0" u="none" strike="noStrike">
                          <a:solidFill>
                            <a:srgbClr val="000000"/>
                          </a:solidFill>
                          <a:effectLst/>
                          <a:latin typeface="Arial" panose="020B0604020202020204" pitchFamily="34" charset="0"/>
                        </a:rPr>
                        <a:t>5,45%</a:t>
                      </a:r>
                    </a:p>
                  </a:txBody>
                  <a:tcPr marL="9525" marR="9525" marT="9525" marB="0" anchor="ctr"/>
                </a:tc>
                <a:tc>
                  <a:txBody>
                    <a:bodyPr/>
                    <a:lstStyle/>
                    <a:p>
                      <a:pPr algn="ctr" fontAlgn="ctr"/>
                      <a:r>
                        <a:rPr lang="is-IS" sz="1100" b="0" i="0" u="none" strike="noStrike">
                          <a:solidFill>
                            <a:srgbClr val="000000"/>
                          </a:solidFill>
                          <a:effectLst/>
                          <a:latin typeface="Arial" panose="020B0604020202020204" pitchFamily="34" charset="0"/>
                        </a:rPr>
                        <a:t>5,45%</a:t>
                      </a:r>
                    </a:p>
                  </a:txBody>
                  <a:tcPr marL="9525" marR="9525" marT="9525" marB="0" anchor="ctr"/>
                </a:tc>
                <a:extLst>
                  <a:ext uri="{0D108BD9-81ED-4DB2-BD59-A6C34878D82A}">
                    <a16:rowId xmlns:a16="http://schemas.microsoft.com/office/drawing/2014/main" val="60883940"/>
                  </a:ext>
                </a:extLst>
              </a:tr>
              <a:tr h="215756">
                <a:tc>
                  <a:txBody>
                    <a:bodyPr/>
                    <a:lstStyle/>
                    <a:p>
                      <a:pPr marL="0" algn="ctr" defTabSz="914400" rtl="0" eaLnBrk="1" fontAlgn="b" latinLnBrk="0" hangingPunct="1"/>
                      <a:r>
                        <a:rPr lang="is-IS" sz="1100" b="1" i="0" u="none" strike="noStrike" kern="1200">
                          <a:solidFill>
                            <a:srgbClr val="FFFFFF"/>
                          </a:solidFill>
                          <a:effectLst/>
                          <a:latin typeface="+mn-lt"/>
                          <a:ea typeface="+mn-ea"/>
                          <a:cs typeface="+mn-cs"/>
                        </a:rPr>
                        <a:t>121</a:t>
                      </a:r>
                    </a:p>
                  </a:txBody>
                  <a:tcPr marL="9525" marR="9525" marT="9525" marB="0" anchor="b"/>
                </a:tc>
                <a:tc>
                  <a:txBody>
                    <a:bodyPr/>
                    <a:lstStyle/>
                    <a:p>
                      <a:pPr algn="ctr" fontAlgn="ctr"/>
                      <a:r>
                        <a:rPr lang="is-IS" sz="1100" b="0" i="0" u="none" strike="noStrike">
                          <a:solidFill>
                            <a:srgbClr val="000000"/>
                          </a:solidFill>
                          <a:effectLst/>
                          <a:latin typeface="Arial" panose="020B0604020202020204" pitchFamily="34" charset="0"/>
                        </a:rPr>
                        <a:t>5,31%</a:t>
                      </a:r>
                    </a:p>
                  </a:txBody>
                  <a:tcPr marL="9525" marR="9525" marT="9525" marB="0" anchor="ctr"/>
                </a:tc>
                <a:tc>
                  <a:txBody>
                    <a:bodyPr/>
                    <a:lstStyle/>
                    <a:p>
                      <a:pPr algn="ctr" fontAlgn="ctr"/>
                      <a:r>
                        <a:rPr lang="is-IS" sz="1100" b="0" i="0" u="none" strike="noStrike">
                          <a:solidFill>
                            <a:srgbClr val="000000"/>
                          </a:solidFill>
                          <a:effectLst/>
                          <a:latin typeface="Arial" panose="020B0604020202020204" pitchFamily="34" charset="0"/>
                        </a:rPr>
                        <a:t>5,31%</a:t>
                      </a:r>
                    </a:p>
                  </a:txBody>
                  <a:tcPr marL="9525" marR="9525" marT="9525" marB="0" anchor="ctr"/>
                </a:tc>
                <a:tc>
                  <a:txBody>
                    <a:bodyPr/>
                    <a:lstStyle/>
                    <a:p>
                      <a:pPr algn="ctr" fontAlgn="ctr"/>
                      <a:r>
                        <a:rPr lang="is-IS" sz="1100" b="0" i="0" u="none" strike="noStrike">
                          <a:solidFill>
                            <a:srgbClr val="000000"/>
                          </a:solidFill>
                          <a:effectLst/>
                          <a:latin typeface="Arial" panose="020B0604020202020204" pitchFamily="34" charset="0"/>
                        </a:rPr>
                        <a:t>5,31%</a:t>
                      </a:r>
                    </a:p>
                  </a:txBody>
                  <a:tcPr marL="9525" marR="9525" marT="9525" marB="0" anchor="ctr"/>
                </a:tc>
                <a:tc>
                  <a:txBody>
                    <a:bodyPr/>
                    <a:lstStyle/>
                    <a:p>
                      <a:pPr algn="ctr" fontAlgn="ctr"/>
                      <a:r>
                        <a:rPr lang="is-IS" sz="1100" b="0" i="0" u="none" strike="noStrike">
                          <a:solidFill>
                            <a:srgbClr val="000000"/>
                          </a:solidFill>
                          <a:effectLst/>
                          <a:latin typeface="Arial" panose="020B0604020202020204" pitchFamily="34" charset="0"/>
                        </a:rPr>
                        <a:t>5,31%</a:t>
                      </a:r>
                    </a:p>
                  </a:txBody>
                  <a:tcPr marL="9525" marR="9525" marT="9525" marB="0" anchor="ctr"/>
                </a:tc>
                <a:tc>
                  <a:txBody>
                    <a:bodyPr/>
                    <a:lstStyle/>
                    <a:p>
                      <a:pPr algn="ctr" fontAlgn="ctr"/>
                      <a:r>
                        <a:rPr lang="is-IS" sz="1100" b="0" i="0" u="none" strike="noStrike">
                          <a:solidFill>
                            <a:srgbClr val="000000"/>
                          </a:solidFill>
                          <a:effectLst/>
                          <a:latin typeface="Arial" panose="020B0604020202020204" pitchFamily="34" charset="0"/>
                        </a:rPr>
                        <a:t>5,31%</a:t>
                      </a:r>
                    </a:p>
                  </a:txBody>
                  <a:tcPr marL="9525" marR="9525" marT="9525" marB="0" anchor="ctr"/>
                </a:tc>
                <a:tc>
                  <a:txBody>
                    <a:bodyPr/>
                    <a:lstStyle/>
                    <a:p>
                      <a:pPr algn="ctr" fontAlgn="ctr"/>
                      <a:r>
                        <a:rPr lang="is-IS" sz="1100" b="0" i="0" u="none" strike="noStrike">
                          <a:solidFill>
                            <a:srgbClr val="000000"/>
                          </a:solidFill>
                          <a:effectLst/>
                          <a:latin typeface="Arial" panose="020B0604020202020204" pitchFamily="34" charset="0"/>
                        </a:rPr>
                        <a:t>5,31%</a:t>
                      </a:r>
                    </a:p>
                  </a:txBody>
                  <a:tcPr marL="9525" marR="9525" marT="9525" marB="0" anchor="ctr"/>
                </a:tc>
                <a:tc>
                  <a:txBody>
                    <a:bodyPr/>
                    <a:lstStyle/>
                    <a:p>
                      <a:pPr algn="ctr" fontAlgn="ctr"/>
                      <a:r>
                        <a:rPr lang="is-IS" sz="1100" b="0" i="0" u="none" strike="noStrike">
                          <a:solidFill>
                            <a:srgbClr val="000000"/>
                          </a:solidFill>
                          <a:effectLst/>
                          <a:latin typeface="Arial" panose="020B0604020202020204" pitchFamily="34" charset="0"/>
                        </a:rPr>
                        <a:t>5,31%</a:t>
                      </a:r>
                    </a:p>
                  </a:txBody>
                  <a:tcPr marL="9525" marR="9525" marT="9525" marB="0" anchor="ctr"/>
                </a:tc>
                <a:tc>
                  <a:txBody>
                    <a:bodyPr/>
                    <a:lstStyle/>
                    <a:p>
                      <a:pPr algn="ctr" fontAlgn="ctr"/>
                      <a:r>
                        <a:rPr lang="is-IS" sz="1100" b="0" i="0" u="none" strike="noStrike">
                          <a:solidFill>
                            <a:srgbClr val="000000"/>
                          </a:solidFill>
                          <a:effectLst/>
                          <a:latin typeface="Arial" panose="020B0604020202020204" pitchFamily="34" charset="0"/>
                        </a:rPr>
                        <a:t>5,31%</a:t>
                      </a:r>
                    </a:p>
                  </a:txBody>
                  <a:tcPr marL="9525" marR="9525" marT="9525" marB="0" anchor="ctr"/>
                </a:tc>
                <a:tc>
                  <a:txBody>
                    <a:bodyPr/>
                    <a:lstStyle/>
                    <a:p>
                      <a:pPr algn="ctr" fontAlgn="ctr"/>
                      <a:r>
                        <a:rPr lang="is-IS" sz="1100" b="0" i="0" u="none" strike="noStrike">
                          <a:solidFill>
                            <a:srgbClr val="000000"/>
                          </a:solidFill>
                          <a:effectLst/>
                          <a:latin typeface="Arial" panose="020B0604020202020204" pitchFamily="34" charset="0"/>
                        </a:rPr>
                        <a:t>5,31%</a:t>
                      </a:r>
                    </a:p>
                  </a:txBody>
                  <a:tcPr marL="9525" marR="9525" marT="9525" marB="0" anchor="ctr"/>
                </a:tc>
                <a:extLst>
                  <a:ext uri="{0D108BD9-81ED-4DB2-BD59-A6C34878D82A}">
                    <a16:rowId xmlns:a16="http://schemas.microsoft.com/office/drawing/2014/main" val="3838669046"/>
                  </a:ext>
                </a:extLst>
              </a:tr>
              <a:tr h="215756">
                <a:tc>
                  <a:txBody>
                    <a:bodyPr/>
                    <a:lstStyle/>
                    <a:p>
                      <a:pPr marL="0" algn="ctr" defTabSz="914400" rtl="0" eaLnBrk="1" fontAlgn="b" latinLnBrk="0" hangingPunct="1"/>
                      <a:r>
                        <a:rPr lang="is-IS" sz="1100" b="1" i="0" u="none" strike="noStrike" kern="1200">
                          <a:solidFill>
                            <a:srgbClr val="FFFFFF"/>
                          </a:solidFill>
                          <a:effectLst/>
                          <a:latin typeface="+mn-lt"/>
                          <a:ea typeface="+mn-ea"/>
                          <a:cs typeface="+mn-cs"/>
                        </a:rPr>
                        <a:t>123</a:t>
                      </a:r>
                    </a:p>
                  </a:txBody>
                  <a:tcPr marL="9525" marR="9525" marT="9525" marB="0" anchor="b"/>
                </a:tc>
                <a:tc>
                  <a:txBody>
                    <a:bodyPr/>
                    <a:lstStyle/>
                    <a:p>
                      <a:pPr algn="ctr" fontAlgn="ctr"/>
                      <a:r>
                        <a:rPr lang="is-IS" sz="1100" b="0" i="0" u="none" strike="noStrike">
                          <a:solidFill>
                            <a:srgbClr val="000000"/>
                          </a:solidFill>
                          <a:effectLst/>
                          <a:latin typeface="Arial" panose="020B0604020202020204" pitchFamily="34" charset="0"/>
                        </a:rPr>
                        <a:t>5,23%</a:t>
                      </a:r>
                    </a:p>
                  </a:txBody>
                  <a:tcPr marL="9525" marR="9525" marT="9525" marB="0" anchor="ctr"/>
                </a:tc>
                <a:tc>
                  <a:txBody>
                    <a:bodyPr/>
                    <a:lstStyle/>
                    <a:p>
                      <a:pPr algn="ctr" fontAlgn="ctr"/>
                      <a:r>
                        <a:rPr lang="is-IS" sz="1100" b="0" i="0" u="none" strike="noStrike">
                          <a:solidFill>
                            <a:srgbClr val="000000"/>
                          </a:solidFill>
                          <a:effectLst/>
                          <a:latin typeface="Arial" panose="020B0604020202020204" pitchFamily="34" charset="0"/>
                        </a:rPr>
                        <a:t>5,23%</a:t>
                      </a:r>
                    </a:p>
                  </a:txBody>
                  <a:tcPr marL="9525" marR="9525" marT="9525" marB="0" anchor="ctr"/>
                </a:tc>
                <a:tc>
                  <a:txBody>
                    <a:bodyPr/>
                    <a:lstStyle/>
                    <a:p>
                      <a:pPr algn="ctr" fontAlgn="ctr"/>
                      <a:r>
                        <a:rPr lang="is-IS" sz="1100" b="0" i="0" u="none" strike="noStrike">
                          <a:solidFill>
                            <a:srgbClr val="000000"/>
                          </a:solidFill>
                          <a:effectLst/>
                          <a:latin typeface="Arial" panose="020B0604020202020204" pitchFamily="34" charset="0"/>
                        </a:rPr>
                        <a:t>5,23%</a:t>
                      </a:r>
                    </a:p>
                  </a:txBody>
                  <a:tcPr marL="9525" marR="9525" marT="9525" marB="0" anchor="ctr"/>
                </a:tc>
                <a:tc>
                  <a:txBody>
                    <a:bodyPr/>
                    <a:lstStyle/>
                    <a:p>
                      <a:pPr algn="ctr" fontAlgn="ctr"/>
                      <a:r>
                        <a:rPr lang="is-IS" sz="1100" b="0" i="0" u="none" strike="noStrike">
                          <a:solidFill>
                            <a:srgbClr val="000000"/>
                          </a:solidFill>
                          <a:effectLst/>
                          <a:latin typeface="Arial" panose="020B0604020202020204" pitchFamily="34" charset="0"/>
                        </a:rPr>
                        <a:t>5,23%</a:t>
                      </a:r>
                    </a:p>
                  </a:txBody>
                  <a:tcPr marL="9525" marR="9525" marT="9525" marB="0" anchor="ctr"/>
                </a:tc>
                <a:tc>
                  <a:txBody>
                    <a:bodyPr/>
                    <a:lstStyle/>
                    <a:p>
                      <a:pPr algn="ctr" fontAlgn="ctr"/>
                      <a:r>
                        <a:rPr lang="is-IS" sz="1100" b="0" i="0" u="none" strike="noStrike">
                          <a:solidFill>
                            <a:srgbClr val="000000"/>
                          </a:solidFill>
                          <a:effectLst/>
                          <a:latin typeface="Arial" panose="020B0604020202020204" pitchFamily="34" charset="0"/>
                        </a:rPr>
                        <a:t>5,23%</a:t>
                      </a:r>
                    </a:p>
                  </a:txBody>
                  <a:tcPr marL="9525" marR="9525" marT="9525" marB="0" anchor="ctr"/>
                </a:tc>
                <a:tc>
                  <a:txBody>
                    <a:bodyPr/>
                    <a:lstStyle/>
                    <a:p>
                      <a:pPr algn="ctr" fontAlgn="ctr"/>
                      <a:r>
                        <a:rPr lang="is-IS" sz="1100" b="0" i="0" u="none" strike="noStrike">
                          <a:solidFill>
                            <a:srgbClr val="000000"/>
                          </a:solidFill>
                          <a:effectLst/>
                          <a:latin typeface="Arial" panose="020B0604020202020204" pitchFamily="34" charset="0"/>
                        </a:rPr>
                        <a:t>5,23%</a:t>
                      </a:r>
                    </a:p>
                  </a:txBody>
                  <a:tcPr marL="9525" marR="9525" marT="9525" marB="0" anchor="ctr"/>
                </a:tc>
                <a:tc>
                  <a:txBody>
                    <a:bodyPr/>
                    <a:lstStyle/>
                    <a:p>
                      <a:pPr algn="ctr" fontAlgn="ctr"/>
                      <a:r>
                        <a:rPr lang="is-IS" sz="1100" b="0" i="0" u="none" strike="noStrike">
                          <a:solidFill>
                            <a:srgbClr val="000000"/>
                          </a:solidFill>
                          <a:effectLst/>
                          <a:latin typeface="Arial" panose="020B0604020202020204" pitchFamily="34" charset="0"/>
                        </a:rPr>
                        <a:t>5,23%</a:t>
                      </a:r>
                    </a:p>
                  </a:txBody>
                  <a:tcPr marL="9525" marR="9525" marT="9525" marB="0" anchor="ctr"/>
                </a:tc>
                <a:tc>
                  <a:txBody>
                    <a:bodyPr/>
                    <a:lstStyle/>
                    <a:p>
                      <a:pPr algn="ctr" fontAlgn="ctr"/>
                      <a:r>
                        <a:rPr lang="is-IS" sz="1100" b="0" i="0" u="none" strike="noStrike">
                          <a:solidFill>
                            <a:srgbClr val="000000"/>
                          </a:solidFill>
                          <a:effectLst/>
                          <a:latin typeface="Arial" panose="020B0604020202020204" pitchFamily="34" charset="0"/>
                        </a:rPr>
                        <a:t>5,23%</a:t>
                      </a:r>
                    </a:p>
                  </a:txBody>
                  <a:tcPr marL="9525" marR="9525" marT="9525" marB="0" anchor="ctr"/>
                </a:tc>
                <a:tc>
                  <a:txBody>
                    <a:bodyPr/>
                    <a:lstStyle/>
                    <a:p>
                      <a:pPr algn="ctr" fontAlgn="ctr"/>
                      <a:r>
                        <a:rPr lang="is-IS" sz="1100" b="0" i="0" u="none" strike="noStrike">
                          <a:solidFill>
                            <a:srgbClr val="000000"/>
                          </a:solidFill>
                          <a:effectLst/>
                          <a:latin typeface="Arial" panose="020B0604020202020204" pitchFamily="34" charset="0"/>
                        </a:rPr>
                        <a:t>5,23%</a:t>
                      </a:r>
                    </a:p>
                  </a:txBody>
                  <a:tcPr marL="9525" marR="9525" marT="9525" marB="0" anchor="ctr"/>
                </a:tc>
                <a:extLst>
                  <a:ext uri="{0D108BD9-81ED-4DB2-BD59-A6C34878D82A}">
                    <a16:rowId xmlns:a16="http://schemas.microsoft.com/office/drawing/2014/main" val="302437262"/>
                  </a:ext>
                </a:extLst>
              </a:tr>
              <a:tr h="215756">
                <a:tc>
                  <a:txBody>
                    <a:bodyPr/>
                    <a:lstStyle/>
                    <a:p>
                      <a:pPr marL="0" algn="ctr" defTabSz="914400" rtl="0" eaLnBrk="1" fontAlgn="b" latinLnBrk="0" hangingPunct="1"/>
                      <a:r>
                        <a:rPr lang="is-IS" sz="1100" b="1" i="0" u="none" strike="noStrike" kern="1200">
                          <a:solidFill>
                            <a:srgbClr val="FFFFFF"/>
                          </a:solidFill>
                          <a:effectLst/>
                          <a:latin typeface="+mn-lt"/>
                          <a:ea typeface="+mn-ea"/>
                          <a:cs typeface="+mn-cs"/>
                        </a:rPr>
                        <a:t>125</a:t>
                      </a:r>
                    </a:p>
                  </a:txBody>
                  <a:tcPr marL="9525" marR="9525" marT="9525" marB="0" anchor="b"/>
                </a:tc>
                <a:tc>
                  <a:txBody>
                    <a:bodyPr/>
                    <a:lstStyle/>
                    <a:p>
                      <a:pPr algn="ctr" fontAlgn="ctr"/>
                      <a:r>
                        <a:rPr lang="is-IS" sz="1100" b="0" i="0" u="none" strike="noStrike">
                          <a:solidFill>
                            <a:srgbClr val="000000"/>
                          </a:solidFill>
                          <a:effectLst/>
                          <a:latin typeface="Arial" panose="020B0604020202020204" pitchFamily="34" charset="0"/>
                        </a:rPr>
                        <a:t>5,14%</a:t>
                      </a:r>
                    </a:p>
                  </a:txBody>
                  <a:tcPr marL="9525" marR="9525" marT="9525" marB="0" anchor="ctr"/>
                </a:tc>
                <a:tc>
                  <a:txBody>
                    <a:bodyPr/>
                    <a:lstStyle/>
                    <a:p>
                      <a:pPr algn="ctr" fontAlgn="ctr"/>
                      <a:r>
                        <a:rPr lang="is-IS" sz="1100" b="0" i="0" u="none" strike="noStrike">
                          <a:solidFill>
                            <a:srgbClr val="000000"/>
                          </a:solidFill>
                          <a:effectLst/>
                          <a:latin typeface="Arial" panose="020B0604020202020204" pitchFamily="34" charset="0"/>
                        </a:rPr>
                        <a:t>5,14%</a:t>
                      </a:r>
                    </a:p>
                  </a:txBody>
                  <a:tcPr marL="9525" marR="9525" marT="9525" marB="0" anchor="ctr"/>
                </a:tc>
                <a:tc>
                  <a:txBody>
                    <a:bodyPr/>
                    <a:lstStyle/>
                    <a:p>
                      <a:pPr algn="ctr" fontAlgn="ctr"/>
                      <a:r>
                        <a:rPr lang="is-IS" sz="1100" b="0" i="0" u="none" strike="noStrike">
                          <a:solidFill>
                            <a:srgbClr val="000000"/>
                          </a:solidFill>
                          <a:effectLst/>
                          <a:latin typeface="Arial" panose="020B0604020202020204" pitchFamily="34" charset="0"/>
                        </a:rPr>
                        <a:t>5,14%</a:t>
                      </a:r>
                    </a:p>
                  </a:txBody>
                  <a:tcPr marL="9525" marR="9525" marT="9525" marB="0" anchor="ctr"/>
                </a:tc>
                <a:tc>
                  <a:txBody>
                    <a:bodyPr/>
                    <a:lstStyle/>
                    <a:p>
                      <a:pPr algn="ctr" fontAlgn="ctr"/>
                      <a:r>
                        <a:rPr lang="is-IS" sz="1100" b="0" i="0" u="none" strike="noStrike">
                          <a:solidFill>
                            <a:srgbClr val="000000"/>
                          </a:solidFill>
                          <a:effectLst/>
                          <a:latin typeface="Arial" panose="020B0604020202020204" pitchFamily="34" charset="0"/>
                        </a:rPr>
                        <a:t>5,14%</a:t>
                      </a:r>
                    </a:p>
                  </a:txBody>
                  <a:tcPr marL="9525" marR="9525" marT="9525" marB="0" anchor="ctr"/>
                </a:tc>
                <a:tc>
                  <a:txBody>
                    <a:bodyPr/>
                    <a:lstStyle/>
                    <a:p>
                      <a:pPr algn="ctr" fontAlgn="ctr"/>
                      <a:r>
                        <a:rPr lang="is-IS" sz="1100" b="0" i="0" u="none" strike="noStrike">
                          <a:solidFill>
                            <a:srgbClr val="000000"/>
                          </a:solidFill>
                          <a:effectLst/>
                          <a:latin typeface="Arial" panose="020B0604020202020204" pitchFamily="34" charset="0"/>
                        </a:rPr>
                        <a:t>5,14%</a:t>
                      </a:r>
                    </a:p>
                  </a:txBody>
                  <a:tcPr marL="9525" marR="9525" marT="9525" marB="0" anchor="ctr"/>
                </a:tc>
                <a:tc>
                  <a:txBody>
                    <a:bodyPr/>
                    <a:lstStyle/>
                    <a:p>
                      <a:pPr algn="ctr" fontAlgn="ctr"/>
                      <a:r>
                        <a:rPr lang="is-IS" sz="1100" b="0" i="0" u="none" strike="noStrike">
                          <a:solidFill>
                            <a:srgbClr val="000000"/>
                          </a:solidFill>
                          <a:effectLst/>
                          <a:latin typeface="Arial" panose="020B0604020202020204" pitchFamily="34" charset="0"/>
                        </a:rPr>
                        <a:t>5,14%</a:t>
                      </a:r>
                    </a:p>
                  </a:txBody>
                  <a:tcPr marL="9525" marR="9525" marT="9525" marB="0" anchor="ctr"/>
                </a:tc>
                <a:tc>
                  <a:txBody>
                    <a:bodyPr/>
                    <a:lstStyle/>
                    <a:p>
                      <a:pPr algn="ctr" fontAlgn="ctr"/>
                      <a:r>
                        <a:rPr lang="is-IS" sz="1100" b="0" i="0" u="none" strike="noStrike">
                          <a:solidFill>
                            <a:srgbClr val="000000"/>
                          </a:solidFill>
                          <a:effectLst/>
                          <a:latin typeface="Arial" panose="020B0604020202020204" pitchFamily="34" charset="0"/>
                        </a:rPr>
                        <a:t>5,14%</a:t>
                      </a:r>
                    </a:p>
                  </a:txBody>
                  <a:tcPr marL="9525" marR="9525" marT="9525" marB="0" anchor="ctr"/>
                </a:tc>
                <a:tc>
                  <a:txBody>
                    <a:bodyPr/>
                    <a:lstStyle/>
                    <a:p>
                      <a:pPr algn="ctr" fontAlgn="ctr"/>
                      <a:r>
                        <a:rPr lang="is-IS" sz="1100" b="0" i="0" u="none" strike="noStrike">
                          <a:solidFill>
                            <a:srgbClr val="000000"/>
                          </a:solidFill>
                          <a:effectLst/>
                          <a:latin typeface="Arial" panose="020B0604020202020204" pitchFamily="34" charset="0"/>
                        </a:rPr>
                        <a:t>5,14%</a:t>
                      </a:r>
                    </a:p>
                  </a:txBody>
                  <a:tcPr marL="9525" marR="9525" marT="9525" marB="0" anchor="ctr"/>
                </a:tc>
                <a:tc>
                  <a:txBody>
                    <a:bodyPr/>
                    <a:lstStyle/>
                    <a:p>
                      <a:pPr algn="ctr" fontAlgn="ctr"/>
                      <a:r>
                        <a:rPr lang="is-IS" sz="1100" b="0" i="0" u="none" strike="noStrike">
                          <a:solidFill>
                            <a:srgbClr val="000000"/>
                          </a:solidFill>
                          <a:effectLst/>
                          <a:latin typeface="Arial" panose="020B0604020202020204" pitchFamily="34" charset="0"/>
                        </a:rPr>
                        <a:t>5,14%</a:t>
                      </a:r>
                    </a:p>
                  </a:txBody>
                  <a:tcPr marL="9525" marR="9525" marT="9525" marB="0" anchor="ctr"/>
                </a:tc>
                <a:extLst>
                  <a:ext uri="{0D108BD9-81ED-4DB2-BD59-A6C34878D82A}">
                    <a16:rowId xmlns:a16="http://schemas.microsoft.com/office/drawing/2014/main" val="2252153034"/>
                  </a:ext>
                </a:extLst>
              </a:tr>
              <a:tr h="215756">
                <a:tc>
                  <a:txBody>
                    <a:bodyPr/>
                    <a:lstStyle/>
                    <a:p>
                      <a:pPr marL="0" algn="ctr" defTabSz="914400" rtl="0" eaLnBrk="1" fontAlgn="b" latinLnBrk="0" hangingPunct="1"/>
                      <a:r>
                        <a:rPr lang="is-IS" sz="1100" b="1" i="0" u="none" strike="noStrike" kern="1200">
                          <a:solidFill>
                            <a:srgbClr val="FFFFFF"/>
                          </a:solidFill>
                          <a:effectLst/>
                          <a:latin typeface="+mn-lt"/>
                          <a:ea typeface="+mn-ea"/>
                          <a:cs typeface="+mn-cs"/>
                        </a:rPr>
                        <a:t>126</a:t>
                      </a:r>
                    </a:p>
                  </a:txBody>
                  <a:tcPr marL="9525" marR="9525" marT="9525" marB="0" anchor="b"/>
                </a:tc>
                <a:tc>
                  <a:txBody>
                    <a:bodyPr/>
                    <a:lstStyle/>
                    <a:p>
                      <a:pPr algn="ctr" fontAlgn="ctr"/>
                      <a:r>
                        <a:rPr lang="is-IS" sz="1100" b="0" i="0" u="none" strike="noStrike">
                          <a:solidFill>
                            <a:srgbClr val="000000"/>
                          </a:solidFill>
                          <a:effectLst/>
                          <a:latin typeface="Arial" panose="020B0604020202020204" pitchFamily="34" charset="0"/>
                        </a:rPr>
                        <a:t>5,10%</a:t>
                      </a:r>
                    </a:p>
                  </a:txBody>
                  <a:tcPr marL="9525" marR="9525" marT="9525" marB="0" anchor="ctr"/>
                </a:tc>
                <a:tc>
                  <a:txBody>
                    <a:bodyPr/>
                    <a:lstStyle/>
                    <a:p>
                      <a:pPr algn="ctr" fontAlgn="ctr"/>
                      <a:r>
                        <a:rPr lang="is-IS" sz="1100" b="0" i="0" u="none" strike="noStrike">
                          <a:solidFill>
                            <a:srgbClr val="000000"/>
                          </a:solidFill>
                          <a:effectLst/>
                          <a:latin typeface="Arial" panose="020B0604020202020204" pitchFamily="34" charset="0"/>
                        </a:rPr>
                        <a:t>5,10%</a:t>
                      </a:r>
                    </a:p>
                  </a:txBody>
                  <a:tcPr marL="9525" marR="9525" marT="9525" marB="0" anchor="ctr"/>
                </a:tc>
                <a:tc>
                  <a:txBody>
                    <a:bodyPr/>
                    <a:lstStyle/>
                    <a:p>
                      <a:pPr algn="ctr" fontAlgn="ctr"/>
                      <a:r>
                        <a:rPr lang="is-IS" sz="1100" b="0" i="0" u="none" strike="noStrike">
                          <a:solidFill>
                            <a:srgbClr val="000000"/>
                          </a:solidFill>
                          <a:effectLst/>
                          <a:latin typeface="Arial" panose="020B0604020202020204" pitchFamily="34" charset="0"/>
                        </a:rPr>
                        <a:t>5,10%</a:t>
                      </a:r>
                    </a:p>
                  </a:txBody>
                  <a:tcPr marL="9525" marR="9525" marT="9525" marB="0" anchor="ctr"/>
                </a:tc>
                <a:tc>
                  <a:txBody>
                    <a:bodyPr/>
                    <a:lstStyle/>
                    <a:p>
                      <a:pPr algn="ctr" fontAlgn="ctr"/>
                      <a:r>
                        <a:rPr lang="is-IS" sz="1100" b="0" i="0" u="none" strike="noStrike">
                          <a:solidFill>
                            <a:srgbClr val="000000"/>
                          </a:solidFill>
                          <a:effectLst/>
                          <a:latin typeface="Arial" panose="020B0604020202020204" pitchFamily="34" charset="0"/>
                        </a:rPr>
                        <a:t>5,10%</a:t>
                      </a:r>
                    </a:p>
                  </a:txBody>
                  <a:tcPr marL="9525" marR="9525" marT="9525" marB="0" anchor="ctr"/>
                </a:tc>
                <a:tc>
                  <a:txBody>
                    <a:bodyPr/>
                    <a:lstStyle/>
                    <a:p>
                      <a:pPr algn="ctr" fontAlgn="ctr"/>
                      <a:r>
                        <a:rPr lang="is-IS" sz="1100" b="0" i="0" u="none" strike="noStrike">
                          <a:solidFill>
                            <a:srgbClr val="000000"/>
                          </a:solidFill>
                          <a:effectLst/>
                          <a:latin typeface="Arial" panose="020B0604020202020204" pitchFamily="34" charset="0"/>
                        </a:rPr>
                        <a:t>5,10%</a:t>
                      </a:r>
                    </a:p>
                  </a:txBody>
                  <a:tcPr marL="9525" marR="9525" marT="9525" marB="0" anchor="ctr"/>
                </a:tc>
                <a:tc>
                  <a:txBody>
                    <a:bodyPr/>
                    <a:lstStyle/>
                    <a:p>
                      <a:pPr algn="ctr" fontAlgn="ctr"/>
                      <a:r>
                        <a:rPr lang="is-IS" sz="1100" b="0" i="0" u="none" strike="noStrike">
                          <a:solidFill>
                            <a:srgbClr val="000000"/>
                          </a:solidFill>
                          <a:effectLst/>
                          <a:latin typeface="Arial" panose="020B0604020202020204" pitchFamily="34" charset="0"/>
                        </a:rPr>
                        <a:t>5,10%</a:t>
                      </a:r>
                    </a:p>
                  </a:txBody>
                  <a:tcPr marL="9525" marR="9525" marT="9525" marB="0" anchor="ctr"/>
                </a:tc>
                <a:tc>
                  <a:txBody>
                    <a:bodyPr/>
                    <a:lstStyle/>
                    <a:p>
                      <a:pPr algn="ctr" fontAlgn="ctr"/>
                      <a:r>
                        <a:rPr lang="is-IS" sz="1100" b="0" i="0" u="none" strike="noStrike">
                          <a:solidFill>
                            <a:srgbClr val="000000"/>
                          </a:solidFill>
                          <a:effectLst/>
                          <a:latin typeface="Arial" panose="020B0604020202020204" pitchFamily="34" charset="0"/>
                        </a:rPr>
                        <a:t>5,10%</a:t>
                      </a:r>
                    </a:p>
                  </a:txBody>
                  <a:tcPr marL="9525" marR="9525" marT="9525" marB="0" anchor="ctr"/>
                </a:tc>
                <a:tc>
                  <a:txBody>
                    <a:bodyPr/>
                    <a:lstStyle/>
                    <a:p>
                      <a:pPr algn="ctr" fontAlgn="ctr"/>
                      <a:r>
                        <a:rPr lang="is-IS" sz="1100" b="0" i="0" u="none" strike="noStrike">
                          <a:solidFill>
                            <a:srgbClr val="000000"/>
                          </a:solidFill>
                          <a:effectLst/>
                          <a:latin typeface="Arial" panose="020B0604020202020204" pitchFamily="34" charset="0"/>
                        </a:rPr>
                        <a:t>5,10%</a:t>
                      </a:r>
                    </a:p>
                  </a:txBody>
                  <a:tcPr marL="9525" marR="9525" marT="9525" marB="0" anchor="ctr"/>
                </a:tc>
                <a:tc>
                  <a:txBody>
                    <a:bodyPr/>
                    <a:lstStyle/>
                    <a:p>
                      <a:pPr algn="ctr" fontAlgn="ctr"/>
                      <a:r>
                        <a:rPr lang="is-IS" sz="1100" b="0" i="0" u="none" strike="noStrike">
                          <a:solidFill>
                            <a:srgbClr val="000000"/>
                          </a:solidFill>
                          <a:effectLst/>
                          <a:latin typeface="Arial" panose="020B0604020202020204" pitchFamily="34" charset="0"/>
                        </a:rPr>
                        <a:t>5,10%</a:t>
                      </a:r>
                    </a:p>
                  </a:txBody>
                  <a:tcPr marL="9525" marR="9525" marT="9525" marB="0" anchor="ctr"/>
                </a:tc>
                <a:extLst>
                  <a:ext uri="{0D108BD9-81ED-4DB2-BD59-A6C34878D82A}">
                    <a16:rowId xmlns:a16="http://schemas.microsoft.com/office/drawing/2014/main" val="1934134502"/>
                  </a:ext>
                </a:extLst>
              </a:tr>
              <a:tr h="215756">
                <a:tc>
                  <a:txBody>
                    <a:bodyPr/>
                    <a:lstStyle/>
                    <a:p>
                      <a:pPr marL="0" algn="ctr" defTabSz="914400" rtl="0" eaLnBrk="1" fontAlgn="b" latinLnBrk="0" hangingPunct="1"/>
                      <a:r>
                        <a:rPr lang="is-IS" sz="1100" b="1" i="0" u="none" strike="noStrike" kern="1200">
                          <a:solidFill>
                            <a:srgbClr val="FFFFFF"/>
                          </a:solidFill>
                          <a:effectLst/>
                          <a:latin typeface="+mn-lt"/>
                          <a:ea typeface="+mn-ea"/>
                          <a:cs typeface="+mn-cs"/>
                        </a:rPr>
                        <a:t>130</a:t>
                      </a:r>
                    </a:p>
                  </a:txBody>
                  <a:tcPr marL="9525" marR="9525" marT="9525" marB="0" anchor="b"/>
                </a:tc>
                <a:tc>
                  <a:txBody>
                    <a:bodyPr/>
                    <a:lstStyle/>
                    <a:p>
                      <a:pPr algn="ctr" fontAlgn="ctr"/>
                      <a:r>
                        <a:rPr lang="is-IS" sz="1100" b="0" i="0" u="none" strike="noStrike">
                          <a:solidFill>
                            <a:srgbClr val="000000"/>
                          </a:solidFill>
                          <a:effectLst/>
                          <a:latin typeface="Arial" panose="020B0604020202020204" pitchFamily="34" charset="0"/>
                        </a:rPr>
                        <a:t>4,93%</a:t>
                      </a:r>
                    </a:p>
                  </a:txBody>
                  <a:tcPr marL="9525" marR="9525" marT="9525" marB="0" anchor="ctr"/>
                </a:tc>
                <a:tc>
                  <a:txBody>
                    <a:bodyPr/>
                    <a:lstStyle/>
                    <a:p>
                      <a:pPr algn="ctr" fontAlgn="ctr"/>
                      <a:r>
                        <a:rPr lang="is-IS" sz="1100" b="0" i="0" u="none" strike="noStrike">
                          <a:solidFill>
                            <a:srgbClr val="000000"/>
                          </a:solidFill>
                          <a:effectLst/>
                          <a:latin typeface="Arial" panose="020B0604020202020204" pitchFamily="34" charset="0"/>
                        </a:rPr>
                        <a:t>4,93%</a:t>
                      </a:r>
                    </a:p>
                  </a:txBody>
                  <a:tcPr marL="9525" marR="9525" marT="9525" marB="0" anchor="ctr"/>
                </a:tc>
                <a:tc>
                  <a:txBody>
                    <a:bodyPr/>
                    <a:lstStyle/>
                    <a:p>
                      <a:pPr algn="ctr" fontAlgn="ctr"/>
                      <a:r>
                        <a:rPr lang="is-IS" sz="1100" b="0" i="0" u="none" strike="noStrike">
                          <a:solidFill>
                            <a:srgbClr val="000000"/>
                          </a:solidFill>
                          <a:effectLst/>
                          <a:latin typeface="Arial" panose="020B0604020202020204" pitchFamily="34" charset="0"/>
                        </a:rPr>
                        <a:t>4,93%</a:t>
                      </a:r>
                    </a:p>
                  </a:txBody>
                  <a:tcPr marL="9525" marR="9525" marT="9525" marB="0" anchor="ctr"/>
                </a:tc>
                <a:tc>
                  <a:txBody>
                    <a:bodyPr/>
                    <a:lstStyle/>
                    <a:p>
                      <a:pPr algn="ctr" fontAlgn="ctr"/>
                      <a:r>
                        <a:rPr lang="is-IS" sz="1100" b="0" i="0" u="none" strike="noStrike">
                          <a:solidFill>
                            <a:srgbClr val="000000"/>
                          </a:solidFill>
                          <a:effectLst/>
                          <a:latin typeface="Arial" panose="020B0604020202020204" pitchFamily="34" charset="0"/>
                        </a:rPr>
                        <a:t>4,93%</a:t>
                      </a:r>
                    </a:p>
                  </a:txBody>
                  <a:tcPr marL="9525" marR="9525" marT="9525" marB="0" anchor="ctr"/>
                </a:tc>
                <a:tc>
                  <a:txBody>
                    <a:bodyPr/>
                    <a:lstStyle/>
                    <a:p>
                      <a:pPr algn="ctr" fontAlgn="ctr"/>
                      <a:r>
                        <a:rPr lang="is-IS" sz="1100" b="0" i="0" u="none" strike="noStrike">
                          <a:solidFill>
                            <a:srgbClr val="000000"/>
                          </a:solidFill>
                          <a:effectLst/>
                          <a:latin typeface="Arial" panose="020B0604020202020204" pitchFamily="34" charset="0"/>
                        </a:rPr>
                        <a:t>4,93%</a:t>
                      </a:r>
                    </a:p>
                  </a:txBody>
                  <a:tcPr marL="9525" marR="9525" marT="9525" marB="0" anchor="ctr"/>
                </a:tc>
                <a:tc>
                  <a:txBody>
                    <a:bodyPr/>
                    <a:lstStyle/>
                    <a:p>
                      <a:pPr algn="ctr" fontAlgn="ctr"/>
                      <a:r>
                        <a:rPr lang="is-IS" sz="1100" b="0" i="0" u="none" strike="noStrike">
                          <a:solidFill>
                            <a:srgbClr val="000000"/>
                          </a:solidFill>
                          <a:effectLst/>
                          <a:latin typeface="Arial" panose="020B0604020202020204" pitchFamily="34" charset="0"/>
                        </a:rPr>
                        <a:t>4,93%</a:t>
                      </a:r>
                    </a:p>
                  </a:txBody>
                  <a:tcPr marL="9525" marR="9525" marT="9525" marB="0" anchor="ctr"/>
                </a:tc>
                <a:tc>
                  <a:txBody>
                    <a:bodyPr/>
                    <a:lstStyle/>
                    <a:p>
                      <a:pPr algn="ctr" fontAlgn="ctr"/>
                      <a:r>
                        <a:rPr lang="is-IS" sz="1100" b="0" i="0" u="none" strike="noStrike">
                          <a:solidFill>
                            <a:srgbClr val="000000"/>
                          </a:solidFill>
                          <a:effectLst/>
                          <a:latin typeface="Arial" panose="020B0604020202020204" pitchFamily="34" charset="0"/>
                        </a:rPr>
                        <a:t>4,93%</a:t>
                      </a:r>
                    </a:p>
                  </a:txBody>
                  <a:tcPr marL="9525" marR="9525" marT="9525" marB="0" anchor="ctr"/>
                </a:tc>
                <a:tc>
                  <a:txBody>
                    <a:bodyPr/>
                    <a:lstStyle/>
                    <a:p>
                      <a:pPr algn="ctr" fontAlgn="ctr"/>
                      <a:r>
                        <a:rPr lang="is-IS" sz="1100" b="0" i="0" u="none" strike="noStrike">
                          <a:solidFill>
                            <a:srgbClr val="000000"/>
                          </a:solidFill>
                          <a:effectLst/>
                          <a:latin typeface="Arial" panose="020B0604020202020204" pitchFamily="34" charset="0"/>
                        </a:rPr>
                        <a:t>4,93%</a:t>
                      </a:r>
                    </a:p>
                  </a:txBody>
                  <a:tcPr marL="9525" marR="9525" marT="9525" marB="0" anchor="ctr"/>
                </a:tc>
                <a:tc>
                  <a:txBody>
                    <a:bodyPr/>
                    <a:lstStyle/>
                    <a:p>
                      <a:pPr algn="ctr" fontAlgn="ctr"/>
                      <a:r>
                        <a:rPr lang="is-IS" sz="1100" b="0" i="0" u="none" strike="noStrike">
                          <a:solidFill>
                            <a:srgbClr val="000000"/>
                          </a:solidFill>
                          <a:effectLst/>
                          <a:latin typeface="Arial" panose="020B0604020202020204" pitchFamily="34" charset="0"/>
                        </a:rPr>
                        <a:t>4,93%</a:t>
                      </a:r>
                    </a:p>
                  </a:txBody>
                  <a:tcPr marL="9525" marR="9525" marT="9525" marB="0" anchor="ctr"/>
                </a:tc>
                <a:extLst>
                  <a:ext uri="{0D108BD9-81ED-4DB2-BD59-A6C34878D82A}">
                    <a16:rowId xmlns:a16="http://schemas.microsoft.com/office/drawing/2014/main" val="3419462551"/>
                  </a:ext>
                </a:extLst>
              </a:tr>
              <a:tr h="215756">
                <a:tc>
                  <a:txBody>
                    <a:bodyPr/>
                    <a:lstStyle/>
                    <a:p>
                      <a:pPr marL="0" algn="ctr" defTabSz="914400" rtl="0" eaLnBrk="1" fontAlgn="b" latinLnBrk="0" hangingPunct="1"/>
                      <a:r>
                        <a:rPr lang="is-IS" sz="1100" b="1" i="0" u="none" strike="noStrike" kern="1200">
                          <a:solidFill>
                            <a:srgbClr val="FFFFFF"/>
                          </a:solidFill>
                          <a:effectLst/>
                          <a:latin typeface="+mn-lt"/>
                          <a:ea typeface="+mn-ea"/>
                          <a:cs typeface="+mn-cs"/>
                        </a:rPr>
                        <a:t>133</a:t>
                      </a:r>
                    </a:p>
                  </a:txBody>
                  <a:tcPr marL="9525" marR="9525" marT="9525" marB="0" anchor="b"/>
                </a:tc>
                <a:tc>
                  <a:txBody>
                    <a:bodyPr/>
                    <a:lstStyle/>
                    <a:p>
                      <a:pPr algn="ctr" fontAlgn="ctr"/>
                      <a:r>
                        <a:rPr lang="is-IS" sz="1100" b="0" i="0" u="none" strike="noStrike">
                          <a:solidFill>
                            <a:srgbClr val="000000"/>
                          </a:solidFill>
                          <a:effectLst/>
                          <a:latin typeface="Arial" panose="020B0604020202020204" pitchFamily="34" charset="0"/>
                        </a:rPr>
                        <a:t>4,80%</a:t>
                      </a:r>
                    </a:p>
                  </a:txBody>
                  <a:tcPr marL="9525" marR="9525" marT="9525" marB="0" anchor="ctr"/>
                </a:tc>
                <a:tc>
                  <a:txBody>
                    <a:bodyPr/>
                    <a:lstStyle/>
                    <a:p>
                      <a:pPr algn="ctr" fontAlgn="ctr"/>
                      <a:r>
                        <a:rPr lang="is-IS" sz="1100" b="0" i="0" u="none" strike="noStrike">
                          <a:solidFill>
                            <a:srgbClr val="000000"/>
                          </a:solidFill>
                          <a:effectLst/>
                          <a:latin typeface="Arial" panose="020B0604020202020204" pitchFamily="34" charset="0"/>
                        </a:rPr>
                        <a:t>4,80%</a:t>
                      </a:r>
                    </a:p>
                  </a:txBody>
                  <a:tcPr marL="9525" marR="9525" marT="9525" marB="0" anchor="ctr"/>
                </a:tc>
                <a:tc>
                  <a:txBody>
                    <a:bodyPr/>
                    <a:lstStyle/>
                    <a:p>
                      <a:pPr algn="ctr" fontAlgn="ctr"/>
                      <a:r>
                        <a:rPr lang="is-IS" sz="1100" b="0" i="0" u="none" strike="noStrike">
                          <a:solidFill>
                            <a:srgbClr val="000000"/>
                          </a:solidFill>
                          <a:effectLst/>
                          <a:latin typeface="Arial" panose="020B0604020202020204" pitchFamily="34" charset="0"/>
                        </a:rPr>
                        <a:t>4,80%</a:t>
                      </a:r>
                    </a:p>
                  </a:txBody>
                  <a:tcPr marL="9525" marR="9525" marT="9525" marB="0" anchor="ctr"/>
                </a:tc>
                <a:tc>
                  <a:txBody>
                    <a:bodyPr/>
                    <a:lstStyle/>
                    <a:p>
                      <a:pPr algn="ctr" fontAlgn="ctr"/>
                      <a:r>
                        <a:rPr lang="is-IS" sz="1100" b="0" i="0" u="none" strike="noStrike">
                          <a:solidFill>
                            <a:srgbClr val="000000"/>
                          </a:solidFill>
                          <a:effectLst/>
                          <a:latin typeface="Arial" panose="020B0604020202020204" pitchFamily="34" charset="0"/>
                        </a:rPr>
                        <a:t>4,80%</a:t>
                      </a:r>
                    </a:p>
                  </a:txBody>
                  <a:tcPr marL="9525" marR="9525" marT="9525" marB="0" anchor="ctr"/>
                </a:tc>
                <a:tc>
                  <a:txBody>
                    <a:bodyPr/>
                    <a:lstStyle/>
                    <a:p>
                      <a:pPr algn="ctr" fontAlgn="ctr"/>
                      <a:r>
                        <a:rPr lang="is-IS" sz="1100" b="0" i="0" u="none" strike="noStrike">
                          <a:solidFill>
                            <a:srgbClr val="000000"/>
                          </a:solidFill>
                          <a:effectLst/>
                          <a:latin typeface="Arial" panose="020B0604020202020204" pitchFamily="34" charset="0"/>
                        </a:rPr>
                        <a:t>4,80%</a:t>
                      </a:r>
                    </a:p>
                  </a:txBody>
                  <a:tcPr marL="9525" marR="9525" marT="9525" marB="0" anchor="ctr"/>
                </a:tc>
                <a:tc>
                  <a:txBody>
                    <a:bodyPr/>
                    <a:lstStyle/>
                    <a:p>
                      <a:pPr algn="ctr" fontAlgn="ctr"/>
                      <a:r>
                        <a:rPr lang="is-IS" sz="1100" b="0" i="0" u="none" strike="noStrike">
                          <a:solidFill>
                            <a:srgbClr val="000000"/>
                          </a:solidFill>
                          <a:effectLst/>
                          <a:latin typeface="Arial" panose="020B0604020202020204" pitchFamily="34" charset="0"/>
                        </a:rPr>
                        <a:t>4,80%</a:t>
                      </a:r>
                    </a:p>
                  </a:txBody>
                  <a:tcPr marL="9525" marR="9525" marT="9525" marB="0" anchor="ctr"/>
                </a:tc>
                <a:tc>
                  <a:txBody>
                    <a:bodyPr/>
                    <a:lstStyle/>
                    <a:p>
                      <a:pPr algn="ctr" fontAlgn="ctr"/>
                      <a:r>
                        <a:rPr lang="is-IS" sz="1100" b="0" i="0" u="none" strike="noStrike">
                          <a:solidFill>
                            <a:srgbClr val="000000"/>
                          </a:solidFill>
                          <a:effectLst/>
                          <a:latin typeface="Arial" panose="020B0604020202020204" pitchFamily="34" charset="0"/>
                        </a:rPr>
                        <a:t>4,80%</a:t>
                      </a:r>
                    </a:p>
                  </a:txBody>
                  <a:tcPr marL="9525" marR="9525" marT="9525" marB="0" anchor="ctr"/>
                </a:tc>
                <a:tc>
                  <a:txBody>
                    <a:bodyPr/>
                    <a:lstStyle/>
                    <a:p>
                      <a:pPr algn="ctr" fontAlgn="ctr"/>
                      <a:r>
                        <a:rPr lang="is-IS" sz="1100" b="0" i="0" u="none" strike="noStrike">
                          <a:solidFill>
                            <a:srgbClr val="000000"/>
                          </a:solidFill>
                          <a:effectLst/>
                          <a:latin typeface="Arial" panose="020B0604020202020204" pitchFamily="34" charset="0"/>
                        </a:rPr>
                        <a:t>4,80%</a:t>
                      </a:r>
                    </a:p>
                  </a:txBody>
                  <a:tcPr marL="9525" marR="9525" marT="9525" marB="0" anchor="ctr"/>
                </a:tc>
                <a:tc>
                  <a:txBody>
                    <a:bodyPr/>
                    <a:lstStyle/>
                    <a:p>
                      <a:pPr algn="ctr" fontAlgn="ctr"/>
                      <a:r>
                        <a:rPr lang="is-IS" sz="1100" b="0" i="0" u="none" strike="noStrike">
                          <a:solidFill>
                            <a:srgbClr val="000000"/>
                          </a:solidFill>
                          <a:effectLst/>
                          <a:latin typeface="Arial" panose="020B0604020202020204" pitchFamily="34" charset="0"/>
                        </a:rPr>
                        <a:t>4,80%</a:t>
                      </a:r>
                    </a:p>
                  </a:txBody>
                  <a:tcPr marL="9525" marR="9525" marT="9525" marB="0" anchor="ctr"/>
                </a:tc>
                <a:extLst>
                  <a:ext uri="{0D108BD9-81ED-4DB2-BD59-A6C34878D82A}">
                    <a16:rowId xmlns:a16="http://schemas.microsoft.com/office/drawing/2014/main" val="4026951062"/>
                  </a:ext>
                </a:extLst>
              </a:tr>
            </a:tbl>
          </a:graphicData>
        </a:graphic>
      </p:graphicFrame>
      <p:sp>
        <p:nvSpPr>
          <p:cNvPr id="10" name="TextBox 9">
            <a:extLst>
              <a:ext uri="{FF2B5EF4-FFF2-40B4-BE49-F238E27FC236}">
                <a16:creationId xmlns:a16="http://schemas.microsoft.com/office/drawing/2014/main" id="{C347D690-4CD6-397C-0CD4-48145E812172}"/>
              </a:ext>
            </a:extLst>
          </p:cNvPr>
          <p:cNvSpPr txBox="1"/>
          <p:nvPr/>
        </p:nvSpPr>
        <p:spPr>
          <a:xfrm>
            <a:off x="457200" y="1361209"/>
            <a:ext cx="2057400" cy="5078313"/>
          </a:xfrm>
          <a:prstGeom prst="rect">
            <a:avLst/>
          </a:prstGeom>
          <a:noFill/>
        </p:spPr>
        <p:txBody>
          <a:bodyPr wrap="square" rtlCol="0">
            <a:spAutoFit/>
          </a:bodyPr>
          <a:lstStyle/>
          <a:p>
            <a:pPr algn="r"/>
            <a:endParaRPr lang="en-US">
              <a:latin typeface="+mn-lt"/>
            </a:endParaRPr>
          </a:p>
          <a:p>
            <a:pPr algn="r"/>
            <a:endParaRPr lang="en-US">
              <a:latin typeface="+mn-lt"/>
            </a:endParaRPr>
          </a:p>
          <a:p>
            <a:pPr algn="r"/>
            <a:r>
              <a:rPr lang="en-US" err="1">
                <a:latin typeface="+mn-lt"/>
              </a:rPr>
              <a:t>Laun</a:t>
            </a:r>
            <a:r>
              <a:rPr lang="en-US">
                <a:latin typeface="+mn-lt"/>
              </a:rPr>
              <a:t> </a:t>
            </a:r>
            <a:r>
              <a:rPr lang="en-US" err="1">
                <a:latin typeface="+mn-lt"/>
              </a:rPr>
              <a:t>eftir</a:t>
            </a:r>
            <a:r>
              <a:rPr lang="en-US">
                <a:latin typeface="+mn-lt"/>
              </a:rPr>
              <a:t> </a:t>
            </a:r>
            <a:r>
              <a:rPr lang="en-US" err="1">
                <a:latin typeface="+mn-lt"/>
              </a:rPr>
              <a:t>hækkun</a:t>
            </a:r>
            <a:endParaRPr lang="en-US">
              <a:latin typeface="+mn-lt"/>
            </a:endParaRPr>
          </a:p>
          <a:p>
            <a:pPr algn="r"/>
            <a:endParaRPr lang="en-US">
              <a:latin typeface="+mn-lt"/>
            </a:endParaRPr>
          </a:p>
          <a:p>
            <a:pPr algn="r"/>
            <a:endParaRPr lang="en-US">
              <a:latin typeface="+mn-lt"/>
            </a:endParaRPr>
          </a:p>
          <a:p>
            <a:pPr algn="r"/>
            <a:endParaRPr lang="en-US">
              <a:latin typeface="+mn-lt"/>
            </a:endParaRPr>
          </a:p>
          <a:p>
            <a:pPr algn="r"/>
            <a:endParaRPr lang="en-US">
              <a:latin typeface="+mn-lt"/>
            </a:endParaRPr>
          </a:p>
          <a:p>
            <a:pPr algn="r"/>
            <a:endParaRPr lang="en-US">
              <a:latin typeface="+mn-lt"/>
            </a:endParaRPr>
          </a:p>
          <a:p>
            <a:pPr algn="r"/>
            <a:br>
              <a:rPr lang="en-US">
                <a:latin typeface="+mn-lt"/>
              </a:rPr>
            </a:br>
            <a:r>
              <a:rPr lang="en-US" err="1">
                <a:latin typeface="+mn-lt"/>
              </a:rPr>
              <a:t>Hækkun</a:t>
            </a:r>
            <a:r>
              <a:rPr lang="en-US">
                <a:latin typeface="+mn-lt"/>
              </a:rPr>
              <a:t> í kr.</a:t>
            </a:r>
          </a:p>
          <a:p>
            <a:pPr algn="r"/>
            <a:endParaRPr lang="en-US">
              <a:latin typeface="+mn-lt"/>
            </a:endParaRPr>
          </a:p>
          <a:p>
            <a:pPr algn="r"/>
            <a:endParaRPr lang="en-US">
              <a:latin typeface="+mn-lt"/>
            </a:endParaRPr>
          </a:p>
          <a:p>
            <a:pPr algn="r"/>
            <a:endParaRPr lang="en-US">
              <a:latin typeface="+mn-lt"/>
            </a:endParaRPr>
          </a:p>
          <a:p>
            <a:pPr algn="r"/>
            <a:endParaRPr lang="en-US">
              <a:latin typeface="+mn-lt"/>
            </a:endParaRPr>
          </a:p>
          <a:p>
            <a:pPr algn="r"/>
            <a:endParaRPr lang="en-US">
              <a:latin typeface="+mn-lt"/>
            </a:endParaRPr>
          </a:p>
          <a:p>
            <a:pPr algn="r"/>
            <a:endParaRPr lang="en-US">
              <a:latin typeface="+mn-lt"/>
            </a:endParaRPr>
          </a:p>
          <a:p>
            <a:pPr algn="r"/>
            <a:r>
              <a:rPr lang="en-US" err="1">
                <a:latin typeface="+mn-lt"/>
              </a:rPr>
              <a:t>Hækkun</a:t>
            </a:r>
            <a:r>
              <a:rPr lang="en-US">
                <a:latin typeface="+mn-lt"/>
              </a:rPr>
              <a:t> í %</a:t>
            </a:r>
          </a:p>
          <a:p>
            <a:pPr algn="r"/>
            <a:endParaRPr lang="is-IS">
              <a:latin typeface="+mn-lt"/>
            </a:endParaRPr>
          </a:p>
        </p:txBody>
      </p:sp>
    </p:spTree>
    <p:extLst>
      <p:ext uri="{BB962C8B-B14F-4D97-AF65-F5344CB8AC3E}">
        <p14:creationId xmlns:p14="http://schemas.microsoft.com/office/powerpoint/2010/main" val="1975049400"/>
      </p:ext>
    </p:extLst>
  </p:cSld>
  <p:clrMapOvr>
    <a:masterClrMapping/>
  </p:clrMapOvr>
</p:sld>
</file>

<file path=ppt/theme/theme1.xml><?xml version="1.0" encoding="utf-8"?>
<a:theme xmlns:a="http://schemas.openxmlformats.org/drawingml/2006/main" name="Office Theme">
  <a:themeElements>
    <a:clrScheme name="Custom 2">
      <a:dk1>
        <a:srgbClr val="000000"/>
      </a:dk1>
      <a:lt1>
        <a:srgbClr val="F5F2F0"/>
      </a:lt1>
      <a:dk2>
        <a:srgbClr val="BD001D"/>
      </a:dk2>
      <a:lt2>
        <a:srgbClr val="F5F2F0"/>
      </a:lt2>
      <a:accent1>
        <a:srgbClr val="BD001D"/>
      </a:accent1>
      <a:accent2>
        <a:srgbClr val="808080"/>
      </a:accent2>
      <a:accent3>
        <a:srgbClr val="F38F10"/>
      </a:accent3>
      <a:accent4>
        <a:srgbClr val="4C4C4C"/>
      </a:accent4>
      <a:accent5>
        <a:srgbClr val="333333"/>
      </a:accent5>
      <a:accent6>
        <a:srgbClr val="000000"/>
      </a:accent6>
      <a:hlink>
        <a:srgbClr val="FC0107"/>
      </a:hlink>
      <a:folHlink>
        <a:srgbClr val="FFFFFF"/>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TaxCatchAll xmlns="fdcfbb00-f3eb-4265-9617-807b265d770b" xsi:nil="true"/>
    <lcf76f155ced4ddcb4097134ff3c332f xmlns="0597865b-3d05-471f-8261-4ecd07cd4419">
      <Terms xmlns="http://schemas.microsoft.com/office/infopath/2007/PartnerControls"/>
    </lcf76f155ced4ddcb4097134ff3c332f>
  </documentManagement>
</p:properties>
</file>

<file path=customXml/item3.xml><?xml version="1.0" encoding="utf-8"?>
<LongProperties xmlns="http://schemas.microsoft.com/office/2006/metadata/longProperties"/>
</file>

<file path=customXml/item4.xml><?xml version="1.0" encoding="utf-8"?>
<ct:contentTypeSchema xmlns:ct="http://schemas.microsoft.com/office/2006/metadata/contentType" xmlns:ma="http://schemas.microsoft.com/office/2006/metadata/properties/metaAttributes" ct:_="" ma:_="" ma:contentTypeName="Document" ma:contentTypeID="0x0101008E085E77B1A5BC419FE9D2A7EF7D57F3" ma:contentTypeVersion="16" ma:contentTypeDescription="Create a new document." ma:contentTypeScope="" ma:versionID="0f352a3966a853fee019bb7dd2514fb8">
  <xsd:schema xmlns:xsd="http://www.w3.org/2001/XMLSchema" xmlns:xs="http://www.w3.org/2001/XMLSchema" xmlns:p="http://schemas.microsoft.com/office/2006/metadata/properties" xmlns:ns2="fdcfbb00-f3eb-4265-9617-807b265d770b" xmlns:ns3="0597865b-3d05-471f-8261-4ecd07cd4419" targetNamespace="http://schemas.microsoft.com/office/2006/metadata/properties" ma:root="true" ma:fieldsID="5edf337933cd90fc8095ab5fb6d9f3ea" ns2:_="" ns3:_="">
    <xsd:import namespace="fdcfbb00-f3eb-4265-9617-807b265d770b"/>
    <xsd:import namespace="0597865b-3d05-471f-8261-4ecd07cd4419"/>
    <xsd:element name="properties">
      <xsd:complexType>
        <xsd:sequence>
          <xsd:element name="documentManagement">
            <xsd:complexType>
              <xsd:all>
                <xsd:element ref="ns2:_dlc_DocId" minOccurs="0"/>
                <xsd:element ref="ns2:_dlc_DocIdUrl" minOccurs="0"/>
                <xsd:element ref="ns2:_dlc_DocIdPersistId" minOccurs="0"/>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GenerationTime" minOccurs="0"/>
                <xsd:element ref="ns3:MediaServiceEventHashCode" minOccurs="0"/>
                <xsd:element ref="ns3:MediaServiceOCR" minOccurs="0"/>
                <xsd:element ref="ns3:MediaServiceDateTaken" minOccurs="0"/>
                <xsd:element ref="ns3:MediaServiceLocation" minOccurs="0"/>
                <xsd:element ref="ns3:lcf76f155ced4ddcb4097134ff3c332f" minOccurs="0"/>
                <xsd:element ref="ns2:TaxCatchAll" minOccurs="0"/>
                <xsd:element ref="ns3:MediaLengthInSeconds" minOccurs="0"/>
                <xsd:element ref="ns3:MediaServiceObjectDetectorVersion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dcfbb00-f3eb-4265-9617-807b265d770b"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dexed="true"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TaxCatchAll" ma:index="23" nillable="true" ma:displayName="Taxonomy Catch All Column" ma:hidden="true" ma:list="{ee885b3f-81b9-4fff-bc2d-7024b2eef179}" ma:internalName="TaxCatchAll" ma:showField="CatchAllData" ma:web="fdcfbb00-f3eb-4265-9617-807b265d770b">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0597865b-3d05-471f-8261-4ecd07cd4419"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ServiceAutoTags" ma:index="15" nillable="true" ma:displayName="Tags" ma:internalName="MediaServiceAutoTags"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DateTaken" ma:index="19" nillable="true" ma:displayName="MediaServiceDateTaken" ma:hidden="true" ma:internalName="MediaServiceDateTaken" ma:readOnly="true">
      <xsd:simpleType>
        <xsd:restriction base="dms:Text"/>
      </xsd:simpleType>
    </xsd:element>
    <xsd:element name="MediaServiceLocation" ma:index="20" nillable="true" ma:displayName="Location" ma:internalName="MediaServiceLocation" ma:readOnly="true">
      <xsd:simpleType>
        <xsd:restriction base="dms:Text"/>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430aa13e-08a4-48f4-998e-25440fe2bfd6" ma:termSetId="09814cd3-568e-fe90-9814-8d621ff8fb84" ma:anchorId="fba54fb3-c3e1-fe81-a776-ca4b69148c4d" ma:open="true" ma:isKeyword="false">
      <xsd:complexType>
        <xsd:sequence>
          <xsd:element ref="pc:Terms" minOccurs="0" maxOccurs="1"/>
        </xsd:sequence>
      </xsd:complexType>
    </xsd:element>
    <xsd:element name="MediaLengthInSeconds" ma:index="24" nillable="true" ma:displayName="MediaLengthInSeconds" ma:hidden="true" ma:internalName="MediaLengthInSeconds" ma:readOnly="true">
      <xsd:simpleType>
        <xsd:restriction base="dms:Unknown"/>
      </xsd:simpleType>
    </xsd:element>
    <xsd:element name="MediaServiceObjectDetectorVersions" ma:index="25" nillable="true" ma:displayName="MediaServiceObjectDetectorVersions" ma:hidden="true" ma:indexed="true" ma:internalName="MediaServiceObjectDetectorVersions" ma:readOnly="true">
      <xsd:simpleType>
        <xsd:restriction base="dms:Text"/>
      </xsd:simpleType>
    </xsd:element>
    <xsd:element name="MediaServiceSearchProperties" ma:index="26" nillable="true" ma:displayName="MediaServiceSearchProperties" ma:hidden="true" ma:internalName="MediaServiceSearchProperties"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5.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227686A4-047E-4B5F-91B1-D08BB17D5125}">
  <ds:schemaRefs>
    <ds:schemaRef ds:uri="http://schemas.microsoft.com/sharepoint/v3/contenttype/forms"/>
  </ds:schemaRefs>
</ds:datastoreItem>
</file>

<file path=customXml/itemProps2.xml><?xml version="1.0" encoding="utf-8"?>
<ds:datastoreItem xmlns:ds="http://schemas.openxmlformats.org/officeDocument/2006/customXml" ds:itemID="{874F2BF7-1F9C-48F7-8AAC-F82CE5F6296A}">
  <ds:schemaRefs>
    <ds:schemaRef ds:uri="00c0374e-2e4c-47c0-9796-a49407cb4bcc"/>
    <ds:schemaRef ds:uri="08b09b99-7f48-4ada-8874-6d6ed2f00621"/>
    <ds:schemaRef ds:uri="42e8621f-bb5e-475e-87e2-4186143f9870"/>
    <ds:schemaRef ds:uri="5d06363c-f5b7-48b2-8857-2ad03a130057"/>
    <ds:schemaRef ds:uri="c5e15e25-2b6c-4e83-8632-26b1c1f10367"/>
    <ds:schemaRef ds:uri="c98a7a37-e314-40e7-9bab-eddeca82f2bd"/>
    <ds:schemaRef ds:uri="d1497728-ff2b-4216-aa06-c07538b4af84"/>
    <ds:schemaRef ds:uri="dc479af6-0adf-4f87-b3de-5af5d9e2e35f"/>
    <ds:schemaRef ds:uri="f1c4b1a8-ec85-44d1-909f-ba0ace9f4f1c"/>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46037BB3-722D-4FEC-81F3-E47610F808AD}">
  <ds:schemaRefs>
    <ds:schemaRef ds:uri="http://schemas.microsoft.com/office/2006/metadata/longProperties"/>
  </ds:schemaRefs>
</ds:datastoreItem>
</file>

<file path=customXml/itemProps4.xml><?xml version="1.0" encoding="utf-8"?>
<ds:datastoreItem xmlns:ds="http://schemas.openxmlformats.org/officeDocument/2006/customXml" ds:itemID="{701FC7F5-8905-4270-A37C-1E5969BDFBAA}"/>
</file>

<file path=customXml/itemProps5.xml><?xml version="1.0" encoding="utf-8"?>
<ds:datastoreItem xmlns:ds="http://schemas.openxmlformats.org/officeDocument/2006/customXml" ds:itemID="{8E64F189-BCB0-4145-90F6-6CCD712CCE44}"/>
</file>

<file path=docProps/app.xml><?xml version="1.0" encoding="utf-8"?>
<Properties xmlns="http://schemas.openxmlformats.org/officeDocument/2006/extended-properties" xmlns:vt="http://schemas.openxmlformats.org/officeDocument/2006/docPropsVTypes">
  <Template>Office Theme</Template>
  <Application>Microsoft Office PowerPoint</Application>
  <PresentationFormat>Widescreen</PresentationFormat>
  <Slides>42</Slides>
  <Notes>37</Notes>
  <HiddenSlides>0</HiddenSlides>
  <ScaleCrop>false</ScaleCrop>
  <HeadingPairs>
    <vt:vector size="4" baseType="variant">
      <vt:variant>
        <vt:lpstr>Theme</vt:lpstr>
      </vt:variant>
      <vt:variant>
        <vt:i4>1</vt:i4>
      </vt:variant>
      <vt:variant>
        <vt:lpstr>Slide Titles</vt:lpstr>
      </vt:variant>
      <vt:variant>
        <vt:i4>42</vt:i4>
      </vt:variant>
    </vt:vector>
  </HeadingPairs>
  <TitlesOfParts>
    <vt:vector size="43" baseType="lpstr">
      <vt:lpstr>Office Theme</vt:lpstr>
      <vt:lpstr>PowerPoint Presentation</vt:lpstr>
      <vt:lpstr>Gildistími samnings</vt:lpstr>
      <vt:lpstr>Atkvæðagreiðsla</vt:lpstr>
      <vt:lpstr>Launahækkanir</vt:lpstr>
      <vt:lpstr>Launatafla 1</vt:lpstr>
      <vt:lpstr>Launatafla 2</vt:lpstr>
      <vt:lpstr>Launatafla 3</vt:lpstr>
      <vt:lpstr>Launatafla 4</vt:lpstr>
      <vt:lpstr>Hækkun mánaðarlauna frá 1. apríl 2024</vt:lpstr>
      <vt:lpstr>Hækkun grunnlauna á samningstímanum</vt:lpstr>
      <vt:lpstr>Persónuuppbætur 2024-2027</vt:lpstr>
      <vt:lpstr>PowerPoint Presentation</vt:lpstr>
      <vt:lpstr>PowerPoint Presentation</vt:lpstr>
      <vt:lpstr>Önnur atriði Breytingar varðandi undirbúningstíma</vt:lpstr>
      <vt:lpstr>Önnur atriði Félagsmannasjóður</vt:lpstr>
      <vt:lpstr>Betri vinnutími </vt:lpstr>
      <vt:lpstr>Betri vinnutími Tímavinna, deilitala, vinnuvikan</vt:lpstr>
      <vt:lpstr>Betri vinnutími </vt:lpstr>
      <vt:lpstr>Betri vinnutími </vt:lpstr>
      <vt:lpstr>Betri vinnutími </vt:lpstr>
      <vt:lpstr>Betri vinnutími Leiðbeiningar um hlé frá vinnu – fylgiskjal 4 </vt:lpstr>
      <vt:lpstr>Betri vinnutími Leiðbeiningar um hlé frá vinnu frh.</vt:lpstr>
      <vt:lpstr>Betri vinnutími Bókun vegna niðurfellingar á gr. 3.2</vt:lpstr>
      <vt:lpstr>Betri vinnutími - bakvaktir Bakvaktarálag</vt:lpstr>
      <vt:lpstr>Betri vinnutími - bakvaktir Breyting á grein 2.5.2 – Inntak óbreytt</vt:lpstr>
      <vt:lpstr>Betri vinnutími - bakvaktir Breyting á grein 2.5.4 - inntak óbreytt</vt:lpstr>
      <vt:lpstr>Betri vinnutími  Ný bókun vegna bakvakta</vt:lpstr>
      <vt:lpstr>Betri vinnutími Yfirvinnukaup – breyting hjá dagvinnufólki til samræmis við vaktavinnu</vt:lpstr>
      <vt:lpstr>Betri vinnutími - vaktavinna Álagsgreiðslur - vaktaálag</vt:lpstr>
      <vt:lpstr>Betri vinnutími - orlof Ekki breyting á inntaki, en stundafjölda breytt miðað við 36 virkar vinnustundir á viku</vt:lpstr>
      <vt:lpstr>Betri vinnutími – veikindi barna Ekki breyting á inntaki, en stundafjölda breytt miðað við 36 virkar vinnustundir á viku</vt:lpstr>
      <vt:lpstr>Betri vinnutími – 2.6 Vaktavinna </vt:lpstr>
      <vt:lpstr>Betri vinnutími – 2.6 Vaktavinna </vt:lpstr>
      <vt:lpstr>Betri vinnutími – 2.6 Vaktavinna </vt:lpstr>
      <vt:lpstr>Betri vinnutími – 2.6 Vaktavinna </vt:lpstr>
      <vt:lpstr>Betri vinnutími – Vaktahvati </vt:lpstr>
      <vt:lpstr>Betri vinnutími – Vaktahvati </vt:lpstr>
      <vt:lpstr>Betri vinnutími – Vaktahvati Hlutfall vaktahvatans</vt:lpstr>
      <vt:lpstr>Betri vinnutími – Vaktahvati Breyting 2024</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Björg Bjarnadóttir</dc:creator>
  <cp:revision>1</cp:revision>
  <dcterms:created xsi:type="dcterms:W3CDTF">2016-08-26T09:16:18Z</dcterms:created>
  <dcterms:modified xsi:type="dcterms:W3CDTF">2024-07-04T12:25:54Z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axKeyword">
    <vt:lpwstr/>
  </property>
  <property fmtid="{D5CDD505-2E9C-101B-9397-08002B2CF9AE}" pid="3" name="MediaServiceImageTags">
    <vt:lpwstr/>
  </property>
  <property fmtid="{D5CDD505-2E9C-101B-9397-08002B2CF9AE}" pid="4" name="ContentTypeId">
    <vt:lpwstr>0x010100D6A2AF5277BA4BCC9FCC8E3C375A59250100BFE32A7766CD434D9301B5D87475F64E</vt:lpwstr>
  </property>
</Properties>
</file>